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9688C236-5B5D-45F6-9E6A-8C3DA53FC46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931AE09-B017-4203-94B2-AB6EE9E969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Strategies for Reducing Disparities in MHSOAC Special Projects: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Purpose and Rationale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Infrastructure: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strategies/procedures can be build in to project infrastructure to enhance cultural responsiveness of projects?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8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Gathering Data (1): </a:t>
            </a:r>
            <a:br>
              <a:rPr lang="en-US" dirty="0" smtClean="0"/>
            </a:br>
            <a:r>
              <a:rPr lang="en-US" dirty="0" smtClean="0"/>
              <a:t>How can we identify areas of disparities in each of our new projects?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Gathering Data (2):</a:t>
            </a:r>
            <a:br>
              <a:rPr lang="en-US" dirty="0" smtClean="0"/>
            </a:br>
            <a:r>
              <a:rPr lang="en-US" dirty="0" smtClean="0"/>
              <a:t>How do we collect data in a way that is culturally responsive?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Implementation:</a:t>
            </a:r>
            <a:br>
              <a:rPr lang="en-US" dirty="0" smtClean="0"/>
            </a:br>
            <a:r>
              <a:rPr lang="en-US" dirty="0" smtClean="0"/>
              <a:t>How do we ensure that diverse voices are heard in commission hearings and public engagement meetings?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7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products:</a:t>
            </a:r>
            <a:br>
              <a:rPr lang="en-US" dirty="0" smtClean="0"/>
            </a:br>
            <a:r>
              <a:rPr lang="en-US" dirty="0" smtClean="0"/>
              <a:t>How do we ensure that products (reports, recommendations) reflect the needs and input of diverse communities?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16</TotalTime>
  <Words>19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Wingdings</vt:lpstr>
      <vt:lpstr>Macro</vt:lpstr>
      <vt:lpstr>   Strategies for Reducing Disparities in MHSOAC Special Projects:  Purpose and Rationale</vt:lpstr>
      <vt:lpstr>Project Infrastructure: What strategies/procedures can be build in to project infrastructure to enhance cultural responsiveness of projects? </vt:lpstr>
      <vt:lpstr>Gathering Data (1):  How can we identify areas of disparities in each of our new projects?</vt:lpstr>
      <vt:lpstr>Gathering Data (2): How do we collect data in a way that is culturally responsive? </vt:lpstr>
      <vt:lpstr>Project Implementation: How do we ensure that diverse voices are heard in commission hearings and public engagement meetings?</vt:lpstr>
      <vt:lpstr>Project products: How do we ensure that products (reports, recommendations) reflect the needs and input of diverse communities?</vt:lpstr>
    </vt:vector>
  </TitlesOfParts>
  <Company>CDSS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Infrastructure: What strategies/procedures can be build in to project infrastructure to enhance cultural responsiveness of projects?</dc:title>
  <dc:creator>Katherine Elliott</dc:creator>
  <cp:lastModifiedBy>Moshe Swearingen</cp:lastModifiedBy>
  <cp:revision>4</cp:revision>
  <dcterms:created xsi:type="dcterms:W3CDTF">2016-10-12T15:35:42Z</dcterms:created>
  <dcterms:modified xsi:type="dcterms:W3CDTF">2016-10-13T16:41:28Z</dcterms:modified>
</cp:coreProperties>
</file>