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288" r:id="rId3"/>
    <p:sldId id="327" r:id="rId4"/>
    <p:sldId id="335" r:id="rId5"/>
    <p:sldId id="289" r:id="rId6"/>
    <p:sldId id="328" r:id="rId7"/>
    <p:sldId id="332" r:id="rId8"/>
    <p:sldId id="333" r:id="rId9"/>
    <p:sldId id="329" r:id="rId10"/>
    <p:sldId id="28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53954" autoAdjust="0"/>
  </p:normalViewPr>
  <p:slideViewPr>
    <p:cSldViewPr>
      <p:cViewPr varScale="1">
        <p:scale>
          <a:sx n="72" d="100"/>
          <a:sy n="72" d="100"/>
        </p:scale>
        <p:origin x="28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136" y="-112"/>
      </p:cViewPr>
      <p:guideLst>
        <p:guide orient="horz" pos="2928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1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3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1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5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3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343400" y="4800600"/>
            <a:ext cx="3916118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November 16,2017</a:t>
            </a:r>
          </a:p>
          <a:p>
            <a:r>
              <a:rPr lang="en-US" b="1" dirty="0" smtClean="0"/>
              <a:t>Filomena Yeroshek,</a:t>
            </a:r>
          </a:p>
          <a:p>
            <a:r>
              <a:rPr lang="en-US" b="1" dirty="0" smtClean="0"/>
              <a:t>Chief Counsel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17040" y="1752600"/>
            <a:ext cx="6172200" cy="2895600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Proposed Amendments to the Prevention and Early Intervention and Innovation Regulations: Commission Responses to 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35658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Order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regulatory </a:t>
            </a:r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r>
              <a:rPr lang="en-US" dirty="0" smtClean="0"/>
              <a:t>Brief background</a:t>
            </a:r>
          </a:p>
          <a:p>
            <a:r>
              <a:rPr lang="en-US" dirty="0" smtClean="0"/>
              <a:t>Summary of public comments and staff’s recommended responses </a:t>
            </a:r>
          </a:p>
          <a:p>
            <a:r>
              <a:rPr lang="en-US" dirty="0" smtClean="0"/>
              <a:t>Next steps</a:t>
            </a:r>
            <a:endParaRPr lang="en-US" dirty="0"/>
          </a:p>
          <a:p>
            <a:r>
              <a:rPr lang="en-US" dirty="0" smtClean="0"/>
              <a:t>Proposed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 of the </a:t>
            </a:r>
            <a:r>
              <a:rPr lang="en-US" sz="3200" dirty="0" smtClean="0"/>
              <a:t>Regulatory Process: Four Step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r>
              <a:rPr lang="en-US" dirty="0" smtClean="0"/>
              <a:t>Draft “proposed” text of regulations and/or amendments</a:t>
            </a:r>
          </a:p>
          <a:p>
            <a:pPr marL="971550" lvl="1" indent="-514350"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r>
              <a:rPr lang="en-US" dirty="0" smtClean="0"/>
              <a:t>Receive public Comment on the “proposed” text</a:t>
            </a:r>
          </a:p>
          <a:p>
            <a:pPr marL="971550" lvl="1" indent="-514350"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r>
              <a:rPr lang="en-US" dirty="0" smtClean="0"/>
              <a:t>Decide whether to adopt the text as originally proposed or to change it in response </a:t>
            </a:r>
            <a:r>
              <a:rPr lang="en-US" dirty="0"/>
              <a:t>to </a:t>
            </a:r>
            <a:r>
              <a:rPr lang="en-US" dirty="0" smtClean="0"/>
              <a:t>the public comments </a:t>
            </a:r>
          </a:p>
          <a:p>
            <a:pPr marL="971550" lvl="1" indent="-514350"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r>
              <a:rPr lang="en-US" dirty="0" smtClean="0"/>
              <a:t>Adopt the text </a:t>
            </a:r>
            <a:r>
              <a:rPr lang="en-US" smtClean="0"/>
              <a:t>and submit it </a:t>
            </a:r>
            <a:r>
              <a:rPr lang="en-US" dirty="0" smtClean="0"/>
              <a:t>to the Office </a:t>
            </a:r>
            <a:r>
              <a:rPr lang="en-US" dirty="0"/>
              <a:t>of Administrative Law </a:t>
            </a:r>
            <a:r>
              <a:rPr lang="en-US" dirty="0" smtClean="0"/>
              <a:t>for review/approval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7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Background of Step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5137150"/>
          </a:xfrm>
        </p:spPr>
        <p:txBody>
          <a:bodyPr>
            <a:normAutofit/>
          </a:bodyPr>
          <a:lstStyle/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dirty="0"/>
              <a:t>In July 2017 the Commission </a:t>
            </a:r>
            <a:r>
              <a:rPr lang="en-US" dirty="0" smtClean="0"/>
              <a:t>approved the proposed text amending the PEI and Innovation regulations</a:t>
            </a:r>
            <a:endParaRPr lang="en-US" dirty="0"/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en-US" dirty="0"/>
              <a:t>The </a:t>
            </a:r>
            <a:r>
              <a:rPr lang="en-US" dirty="0" smtClean="0"/>
              <a:t>proposed amendments </a:t>
            </a:r>
            <a:r>
              <a:rPr lang="en-US" dirty="0"/>
              <a:t>implement the </a:t>
            </a:r>
            <a:r>
              <a:rPr lang="en-US" dirty="0" smtClean="0"/>
              <a:t>Commission’s Oct </a:t>
            </a:r>
            <a:r>
              <a:rPr lang="en-US" dirty="0"/>
              <a:t>2016 report, </a:t>
            </a:r>
            <a:r>
              <a:rPr lang="en-US" dirty="0" smtClean="0"/>
              <a:t>“</a:t>
            </a:r>
            <a:r>
              <a:rPr lang="en-US" i="1" dirty="0" smtClean="0"/>
              <a:t>Finding Solutions </a:t>
            </a:r>
            <a:r>
              <a:rPr lang="en-US" i="1" dirty="0"/>
              <a:t>Helping Counties Comply with </a:t>
            </a:r>
            <a:r>
              <a:rPr lang="en-US" i="1" dirty="0" smtClean="0"/>
              <a:t>Regulations”</a:t>
            </a:r>
            <a:endParaRPr lang="en-US" i="1" dirty="0"/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7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</a:t>
            </a:r>
            <a:r>
              <a:rPr lang="en-US" dirty="0" smtClean="0"/>
              <a:t>Background of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71628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45-day </a:t>
            </a:r>
            <a:r>
              <a:rPr lang="en-US" dirty="0" smtClean="0"/>
              <a:t>public comment period ended September 28, 2017 </a:t>
            </a:r>
          </a:p>
          <a:p>
            <a:r>
              <a:rPr lang="en-US" dirty="0" smtClean="0"/>
              <a:t>Staff </a:t>
            </a:r>
            <a:r>
              <a:rPr lang="en-US" dirty="0" smtClean="0"/>
              <a:t>received public comments on three </a:t>
            </a:r>
            <a:r>
              <a:rPr lang="en-US" dirty="0" smtClean="0"/>
              <a:t>topics:</a:t>
            </a:r>
            <a:endParaRPr lang="en-US" dirty="0" smtClean="0"/>
          </a:p>
          <a:p>
            <a:pPr lvl="1"/>
            <a:r>
              <a:rPr lang="en-US" dirty="0" smtClean="0"/>
              <a:t>Reporting demographic information from minors under 12 years of age</a:t>
            </a:r>
          </a:p>
          <a:p>
            <a:pPr lvl="1"/>
            <a:r>
              <a:rPr lang="en-US" dirty="0" smtClean="0"/>
              <a:t>Reporting requirements related to referrals </a:t>
            </a:r>
          </a:p>
          <a:p>
            <a:pPr lvl="1"/>
            <a:r>
              <a:rPr lang="en-US" dirty="0" smtClean="0"/>
              <a:t>Flexibility for very small counties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6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Step </a:t>
            </a:r>
            <a:r>
              <a:rPr lang="en-US" sz="3600" dirty="0" smtClean="0"/>
              <a:t>3:</a:t>
            </a:r>
            <a:r>
              <a:rPr lang="en-US" sz="2800" dirty="0" smtClean="0"/>
              <a:t> </a:t>
            </a:r>
            <a:r>
              <a:rPr lang="en-US" sz="3600" dirty="0" smtClean="0"/>
              <a:t>Public Comments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1628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Reporting of demographic information from minors under 12 years of age</a:t>
            </a:r>
          </a:p>
          <a:p>
            <a:pPr lvl="1"/>
            <a:r>
              <a:rPr lang="en-US" dirty="0" smtClean="0"/>
              <a:t> Public comments</a:t>
            </a:r>
          </a:p>
          <a:p>
            <a:pPr lvl="1"/>
            <a:r>
              <a:rPr lang="en-US" dirty="0" smtClean="0"/>
              <a:t>Staff’s recommended changes to §3560.010(d) and §3580.010(c)</a:t>
            </a:r>
          </a:p>
          <a:p>
            <a:r>
              <a:rPr lang="en-US" dirty="0"/>
              <a:t>Reporting requirements related to referrals </a:t>
            </a:r>
          </a:p>
          <a:p>
            <a:pPr lvl="1"/>
            <a:r>
              <a:rPr lang="en-US" dirty="0" smtClean="0"/>
              <a:t>Public comments</a:t>
            </a:r>
          </a:p>
          <a:p>
            <a:pPr lvl="1"/>
            <a:r>
              <a:rPr lang="en-US" dirty="0" smtClean="0"/>
              <a:t>Staff’s recommended changes to §3560.010(b)(3), §3726(b), and §3735(a)(1)(A)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3: Public Comments </a:t>
            </a:r>
            <a:r>
              <a:rPr lang="en-US" sz="2800" dirty="0" smtClean="0"/>
              <a:t>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Flexibility for very small counties</a:t>
            </a:r>
          </a:p>
          <a:p>
            <a:pPr lvl="1"/>
            <a:r>
              <a:rPr lang="en-US" dirty="0"/>
              <a:t>Public comments</a:t>
            </a:r>
          </a:p>
          <a:p>
            <a:pPr lvl="1"/>
            <a:r>
              <a:rPr lang="en-US" dirty="0" smtClean="0"/>
              <a:t>Staff recommends no changes to the proposed amendments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162800" cy="5289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November 16</a:t>
            </a:r>
            <a:r>
              <a:rPr lang="en-US" dirty="0" smtClean="0"/>
              <a:t>, 2017: Commission votes to adopt the July 2017 version </a:t>
            </a:r>
            <a:r>
              <a:rPr lang="en-US" dirty="0" smtClean="0"/>
              <a:t>(“proposed” text) of </a:t>
            </a:r>
            <a:r>
              <a:rPr lang="en-US" dirty="0" smtClean="0"/>
              <a:t>the </a:t>
            </a:r>
            <a:r>
              <a:rPr lang="en-US" dirty="0" smtClean="0"/>
              <a:t>amendments </a:t>
            </a:r>
            <a:r>
              <a:rPr lang="en-US" dirty="0" smtClean="0"/>
              <a:t>or to make additional changes</a:t>
            </a:r>
          </a:p>
          <a:p>
            <a:pPr lvl="1"/>
            <a:r>
              <a:rPr lang="en-US" dirty="0" smtClean="0"/>
              <a:t>If changes are made a 15-day public comment period is required</a:t>
            </a:r>
          </a:p>
          <a:p>
            <a:r>
              <a:rPr lang="en-US" dirty="0" smtClean="0"/>
              <a:t>January 2018: If changes are made </a:t>
            </a:r>
            <a:r>
              <a:rPr lang="en-US" dirty="0" smtClean="0"/>
              <a:t>in Nov, </a:t>
            </a:r>
            <a:r>
              <a:rPr lang="en-US" dirty="0" smtClean="0"/>
              <a:t>the Commission will vote on the responses to the public comments and whether to make additional changes</a:t>
            </a:r>
          </a:p>
          <a:p>
            <a:pPr lvl="1"/>
            <a:r>
              <a:rPr lang="en-US" dirty="0" smtClean="0"/>
              <a:t>If no further changes are made, the amendments are submitted to the Office of Administrative Law (OAL) for review/approval</a:t>
            </a:r>
          </a:p>
          <a:p>
            <a:r>
              <a:rPr lang="en-US" dirty="0" smtClean="0"/>
              <a:t>Upon OAL’s approval the amendments will go into effect April 1 or July 1, 2018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4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Commission adopts staff’s recommended responses to the public comments received during the 45-day public </a:t>
            </a:r>
            <a:r>
              <a:rPr lang="en-US" dirty="0"/>
              <a:t>comment period, including </a:t>
            </a:r>
            <a:r>
              <a:rPr lang="en-US" dirty="0" smtClean="0"/>
              <a:t>the changes </a:t>
            </a:r>
            <a:r>
              <a:rPr lang="en-US" dirty="0"/>
              <a:t>to </a:t>
            </a:r>
            <a:r>
              <a:rPr lang="en-US" dirty="0" smtClean="0"/>
              <a:t>sections 3560.010, 3726, and 3735 of the PEI regulations and section 3580.010 of the Innovative regulations.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8051</TotalTime>
  <Words>431</Words>
  <Application>Microsoft Office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Blue-Orange</vt:lpstr>
      <vt:lpstr>Custom Design</vt:lpstr>
      <vt:lpstr>PowerPoint Presentation</vt:lpstr>
      <vt:lpstr>Order of Presentation</vt:lpstr>
      <vt:lpstr>Overview of the Regulatory Process: Four Step Process</vt:lpstr>
      <vt:lpstr>Brief Background of Step 1 </vt:lpstr>
      <vt:lpstr>Brief Background of Step 2</vt:lpstr>
      <vt:lpstr>Step 3: Public Comments</vt:lpstr>
      <vt:lpstr>Step 3: Public Comments (Cont.)</vt:lpstr>
      <vt:lpstr>Next Steps</vt:lpstr>
      <vt:lpstr>Proposed Motion 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Filomena Yeroshek</cp:lastModifiedBy>
  <cp:revision>769</cp:revision>
  <cp:lastPrinted>2017-10-23T23:49:16Z</cp:lastPrinted>
  <dcterms:created xsi:type="dcterms:W3CDTF">2014-02-11T23:16:15Z</dcterms:created>
  <dcterms:modified xsi:type="dcterms:W3CDTF">2017-11-14T20:29:55Z</dcterms:modified>
</cp:coreProperties>
</file>