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5" r:id="rId4"/>
    <p:sldId id="262" r:id="rId5"/>
    <p:sldId id="263" r:id="rId6"/>
    <p:sldId id="264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75"/>
    <a:srgbClr val="B55D1B"/>
    <a:srgbClr val="240AE4"/>
    <a:srgbClr val="FDFBB3"/>
    <a:srgbClr val="F7FC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76133" autoAdjust="0"/>
  </p:normalViewPr>
  <p:slideViewPr>
    <p:cSldViewPr>
      <p:cViewPr varScale="1">
        <p:scale>
          <a:sx n="116" d="100"/>
          <a:sy n="116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04" y="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F3E006E-6231-43AB-8C28-E3E2613345F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B54A6009-568A-428C-B52E-4328BA5F2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433F68C7-E411-4442-81B8-713297B9E8C9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FD13E2DA-B889-4EAA-8D98-E87CBB3AC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Services could include Medi-Cal reimbursable targeted case management and linkage to services for individual with mental illness or emotional disorders who required crisis intervention.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7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6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COUNTIES: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Alameda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Butte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Calaveras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Fresno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Lake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Los Angeles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Madera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Marin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Mariposa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Merced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Napa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Nevada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Orange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Placer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Riverside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Sacramento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San Bernardino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San Francisco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Santa Barbara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Sonoma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Trinity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Tuolumne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Ventura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Yolo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1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QUARTERLY MEETINGS: Where we discussed successes and challenges associated with implementing the grants, coordinating with community partners, evaluating the grants, Medi-Cal billing, electronic health records</a:t>
            </a:r>
          </a:p>
          <a:p>
            <a:endParaRPr lang="en-US" dirty="0"/>
          </a:p>
          <a:p>
            <a:r>
              <a:rPr lang="en-US" dirty="0" smtClean="0"/>
              <a:t>LAW ENFORCEMENT: What was working and not working from a law enforcement perspective and how future programs could be improved.</a:t>
            </a:r>
          </a:p>
          <a:p>
            <a:endParaRPr lang="en-US" dirty="0"/>
          </a:p>
          <a:p>
            <a:r>
              <a:rPr lang="en-US" dirty="0" smtClean="0"/>
              <a:t>FORUM:  Collaborative relationships with CA hospitals and the perspective of hospitals on triage programs. Collaborative relationships with LE were also discussed further. </a:t>
            </a:r>
          </a:p>
          <a:p>
            <a:endParaRPr lang="en-US" dirty="0"/>
          </a:p>
          <a:p>
            <a:r>
              <a:rPr lang="en-US" dirty="0" smtClean="0"/>
              <a:t>Key takeaways from these meetings: </a:t>
            </a:r>
          </a:p>
          <a:p>
            <a:pPr lvl="1"/>
            <a:r>
              <a:rPr lang="en-US" dirty="0" smtClean="0"/>
              <a:t>COLLABORATION between counties and community partners is essential</a:t>
            </a:r>
          </a:p>
          <a:p>
            <a:pPr lvl="1"/>
            <a:r>
              <a:rPr lang="en-US" dirty="0" smtClean="0"/>
              <a:t>Finding your CHAMPION will help you get your foot in the door</a:t>
            </a:r>
          </a:p>
          <a:p>
            <a:pPr lvl="1"/>
            <a:r>
              <a:rPr lang="en-US" dirty="0" smtClean="0"/>
              <a:t>Be CREATIVE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Identify BEST PRACTIVES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8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133600" y="2209800"/>
            <a:ext cx="6324600" cy="1219200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4876800" y="3810000"/>
            <a:ext cx="3581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6A0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Sub)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5000" t="32813" r="3750" b="43750"/>
          <a:stretch>
            <a:fillRect/>
          </a:stretch>
        </p:blipFill>
        <p:spPr bwMode="auto">
          <a:xfrm>
            <a:off x="1524000" y="6096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057400" y="2133600"/>
            <a:ext cx="6553200" cy="16002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447800" cy="762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rop 63 Logo Transparent.PNG"/>
          <p:cNvPicPr/>
          <p:nvPr/>
        </p:nvPicPr>
        <p:blipFill>
          <a:blip r:embed="rId16" cstate="print"/>
          <a:srcRect b="14921"/>
          <a:stretch>
            <a:fillRect/>
          </a:stretch>
        </p:blipFill>
        <p:spPr>
          <a:xfrm>
            <a:off x="269524" y="4419600"/>
            <a:ext cx="79727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5410200" y="5105400"/>
            <a:ext cx="3031440" cy="838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September 14, 2018</a:t>
            </a:r>
          </a:p>
          <a:p>
            <a:r>
              <a:rPr lang="en-US" b="1" dirty="0" smtClean="0"/>
              <a:t>Tom Orrock </a:t>
            </a:r>
          </a:p>
          <a:p>
            <a:r>
              <a:rPr lang="en-US" b="1" dirty="0" smtClean="0"/>
              <a:t>Matt Lieberman</a:t>
            </a:r>
          </a:p>
          <a:p>
            <a:endParaRPr lang="en-US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71898" y="2895600"/>
            <a:ext cx="6172200" cy="1175162"/>
          </a:xfrm>
        </p:spPr>
        <p:txBody>
          <a:bodyPr>
            <a:noAutofit/>
          </a:bodyPr>
          <a:lstStyle/>
          <a:p>
            <a:pPr marL="0" indent="4763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California Association of Local Behavioral Health Boards and Commissions (CALBHB/C) Contract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Role of the Local Mental Health Boards and Commissions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75615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Review and evaluate the community’s mental health needs, services, facilities, and special problems.</a:t>
            </a:r>
          </a:p>
          <a:p>
            <a:r>
              <a:rPr lang="en-US" sz="2400" dirty="0" smtClean="0"/>
              <a:t>Review county agreements</a:t>
            </a:r>
          </a:p>
          <a:p>
            <a:r>
              <a:rPr lang="en-US" sz="2400" dirty="0" smtClean="0"/>
              <a:t>Advise the governing body and the director on any aspect of the local mental health program</a:t>
            </a:r>
          </a:p>
          <a:p>
            <a:r>
              <a:rPr lang="en-US" sz="2400" dirty="0" smtClean="0"/>
              <a:t>Review and approve procedures used to ensure citizen and professional involvement at all stages of the planning process</a:t>
            </a:r>
          </a:p>
          <a:p>
            <a:r>
              <a:rPr lang="en-US" sz="2400" dirty="0" smtClean="0"/>
              <a:t>Submit an annual report to the governing body on the needs and performance of the county’s mental health system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Role of CALBHB/C cont.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Review and make recommendations on applicants for the appointment of a local director </a:t>
            </a:r>
          </a:p>
          <a:p>
            <a:r>
              <a:rPr lang="en-US" sz="2400" dirty="0"/>
              <a:t>Review and comment on the county’s performance outcome data and communicate its findings to the CBHPC</a:t>
            </a:r>
          </a:p>
          <a:p>
            <a:r>
              <a:rPr lang="en-US" sz="2400" dirty="0"/>
              <a:t>Conduct a public hearing on the county’s MHSA Three Year Program and Expenditure Plan and Annual </a:t>
            </a:r>
            <a:r>
              <a:rPr lang="en-US" sz="2400" dirty="0" smtClean="0"/>
              <a:t>Update </a:t>
            </a:r>
            <a:r>
              <a:rPr lang="en-US" sz="2400" dirty="0"/>
              <a:t>Improve the client </a:t>
            </a:r>
            <a:r>
              <a:rPr lang="en-US" sz="2400" dirty="0" smtClean="0"/>
              <a:t>experience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Goals of the CALBHB/C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the work of the local mental health boards and commissions to carry out their mandated functions</a:t>
            </a:r>
          </a:p>
          <a:p>
            <a:r>
              <a:rPr lang="en-US" dirty="0" smtClean="0"/>
              <a:t>Training in meeting procedure </a:t>
            </a:r>
          </a:p>
          <a:p>
            <a:r>
              <a:rPr lang="en-US" dirty="0" smtClean="0"/>
              <a:t>Technical assistance in MH programming</a:t>
            </a:r>
          </a:p>
          <a:p>
            <a:r>
              <a:rPr lang="en-US" dirty="0" smtClean="0"/>
              <a:t>Regional planning meetings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MHSOAC’s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MHSOAC provides funding to support the work of the CALBHB/C</a:t>
            </a:r>
          </a:p>
          <a:p>
            <a:r>
              <a:rPr lang="en-US" dirty="0" smtClean="0"/>
              <a:t>Training and technical assistance</a:t>
            </a:r>
          </a:p>
          <a:p>
            <a:r>
              <a:rPr lang="en-US" dirty="0" smtClean="0"/>
              <a:t>Five regional trainings</a:t>
            </a:r>
          </a:p>
          <a:p>
            <a:r>
              <a:rPr lang="en-US" dirty="0" smtClean="0"/>
              <a:t>Quarterly newsletter</a:t>
            </a:r>
          </a:p>
          <a:p>
            <a:r>
              <a:rPr lang="en-US" dirty="0" smtClean="0"/>
              <a:t>Annual Report</a:t>
            </a:r>
          </a:p>
          <a:p>
            <a:r>
              <a:rPr lang="en-US" dirty="0" smtClean="0"/>
              <a:t>Est. a Directory of Chairs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How could the CFLC and the CALBHB/C collaborate to increase the impact of the local mental health boards and commissions?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Blue-Orange</Template>
  <TotalTime>4823</TotalTime>
  <Words>419</Words>
  <Application>Microsoft Office PowerPoint</Application>
  <PresentationFormat>On-screen Show (4:3)</PresentationFormat>
  <Paragraphs>79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Blue-Orange</vt:lpstr>
      <vt:lpstr>PowerPoint Presentation</vt:lpstr>
      <vt:lpstr>Role of the Local Mental Health Boards and Commissions</vt:lpstr>
      <vt:lpstr>Role of CALBHB/C cont.</vt:lpstr>
      <vt:lpstr>Goals of the CALBHB/C </vt:lpstr>
      <vt:lpstr>MHSOAC’s contract</vt:lpstr>
      <vt:lpstr>Discussion:</vt:lpstr>
    </vt:vector>
  </TitlesOfParts>
  <Company>Department of 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oacKristalCarter</dc:creator>
  <cp:lastModifiedBy>Orrock, Tom@MHSOAC</cp:lastModifiedBy>
  <cp:revision>319</cp:revision>
  <cp:lastPrinted>2017-05-08T15:53:12Z</cp:lastPrinted>
  <dcterms:created xsi:type="dcterms:W3CDTF">2014-02-11T23:16:15Z</dcterms:created>
  <dcterms:modified xsi:type="dcterms:W3CDTF">2018-09-13T23:53:56Z</dcterms:modified>
</cp:coreProperties>
</file>