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0" r:id="rId2"/>
    <p:sldId id="327" r:id="rId3"/>
    <p:sldId id="473" r:id="rId4"/>
    <p:sldId id="480" r:id="rId5"/>
    <p:sldId id="325" r:id="rId6"/>
    <p:sldId id="315" r:id="rId7"/>
    <p:sldId id="378" r:id="rId8"/>
    <p:sldId id="296" r:id="rId9"/>
    <p:sldId id="481" r:id="rId10"/>
    <p:sldId id="474" r:id="rId11"/>
    <p:sldId id="475" r:id="rId12"/>
    <p:sldId id="476" r:id="rId13"/>
    <p:sldId id="477" r:id="rId14"/>
    <p:sldId id="478" r:id="rId15"/>
    <p:sldId id="377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01C01A-2A25-B6D0-B8CE-B0ACA33D9DF2}" name="Anna Naify" initials="AN" userId="S::anna.naify@mhsoac.ca.gov::cf92d339-b7dc-4099-8525-b508b88d4686" providerId="AD"/>
  <p188:author id="{0C0D9777-3E97-4A4D-66BD-689E4175D3C4}" name="James Mayer" initials="JM" userId="S::jmayer@pacific.edu::00fc053c-a761-4920-b371-5ffe51b28ee4" providerId="AD"/>
  <p188:author id="{C39F809E-F8B6-AEA0-D35B-BE4584C0F936}" name="Norma Pate" initials="NP" userId="S::norma.pate@mhsoac.ca.gov::90b680d5-5aa2-47f6-9e64-d79a3b4ca9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35" autoAdjust="0"/>
  </p:normalViewPr>
  <p:slideViewPr>
    <p:cSldViewPr snapToGrid="0">
      <p:cViewPr varScale="1">
        <p:scale>
          <a:sx n="98" d="100"/>
          <a:sy n="98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79747-A2F2-4CFB-B007-24937F5EB68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1F501-7699-4489-9336-C6BCD78C6739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b="1" dirty="0"/>
            <a:t>Interviews and Public Meetings</a:t>
          </a:r>
        </a:p>
      </dgm:t>
    </dgm:pt>
    <dgm:pt modelId="{EC1CB177-C45A-468F-9E06-23FE4C70FBFA}" type="parTrans" cxnId="{D6AECB35-1CEC-48E2-8806-230DA8598BF4}">
      <dgm:prSet/>
      <dgm:spPr/>
      <dgm:t>
        <a:bodyPr/>
        <a:lstStyle/>
        <a:p>
          <a:endParaRPr lang="en-US"/>
        </a:p>
      </dgm:t>
    </dgm:pt>
    <dgm:pt modelId="{9DD09DF4-BD7D-4A85-949B-732DDE00EDC3}" type="sibTrans" cxnId="{D6AECB35-1CEC-48E2-8806-230DA8598BF4}">
      <dgm:prSet/>
      <dgm:spPr/>
      <dgm:t>
        <a:bodyPr/>
        <a:lstStyle/>
        <a:p>
          <a:endParaRPr lang="en-US"/>
        </a:p>
      </dgm:t>
    </dgm:pt>
    <dgm:pt modelId="{449EDFCA-51B2-4A38-B9C8-0506373B12D6}">
      <dgm:prSet phldrT="[Text]"/>
      <dgm:spPr/>
      <dgm:t>
        <a:bodyPr/>
        <a:lstStyle/>
        <a:p>
          <a:r>
            <a:rPr lang="en-US" b="1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Interviewed 30 partners across the landscape</a:t>
          </a:r>
          <a:endParaRPr lang="en-US" b="1" dirty="0"/>
        </a:p>
      </dgm:t>
    </dgm:pt>
    <dgm:pt modelId="{25C516A4-D978-4107-8435-AC80CB949D38}" type="parTrans" cxnId="{2D391F7A-F847-407E-9D7A-D711B67019BB}">
      <dgm:prSet/>
      <dgm:spPr/>
      <dgm:t>
        <a:bodyPr/>
        <a:lstStyle/>
        <a:p>
          <a:endParaRPr lang="en-US"/>
        </a:p>
      </dgm:t>
    </dgm:pt>
    <dgm:pt modelId="{78B80CED-3122-4C2F-ACA3-03DB9EAED669}" type="sibTrans" cxnId="{2D391F7A-F847-407E-9D7A-D711B67019BB}">
      <dgm:prSet/>
      <dgm:spPr/>
      <dgm:t>
        <a:bodyPr/>
        <a:lstStyle/>
        <a:p>
          <a:endParaRPr lang="en-US"/>
        </a:p>
      </dgm:t>
    </dgm:pt>
    <dgm:pt modelId="{56998392-68F7-401F-888F-2C5D3961C38C}">
      <dgm:prSet phldrT="[Text]"/>
      <dgm:spPr/>
      <dgm:t>
        <a:bodyPr/>
        <a:lstStyle/>
        <a:p>
          <a:pPr>
            <a:buClr>
              <a:srgbClr val="609CCF"/>
            </a:buClr>
            <a:buFont typeface="Arial" panose="020B0604020202020204" pitchFamily="34" charset="0"/>
            <a:buChar char="•"/>
          </a:pPr>
          <a:r>
            <a:rPr lang="en-US" b="1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Public Meeting with approximately 40 community partners represented</a:t>
          </a:r>
          <a:endParaRPr lang="en-US" b="1" dirty="0"/>
        </a:p>
      </dgm:t>
    </dgm:pt>
    <dgm:pt modelId="{C548FE36-CC08-4CEA-986A-C111C6F6859B}" type="parTrans" cxnId="{D39B4311-DC47-4395-9A62-66CCCF27F603}">
      <dgm:prSet/>
      <dgm:spPr/>
      <dgm:t>
        <a:bodyPr/>
        <a:lstStyle/>
        <a:p>
          <a:endParaRPr lang="en-US"/>
        </a:p>
      </dgm:t>
    </dgm:pt>
    <dgm:pt modelId="{CE9ABFA0-C8A2-4154-AE6D-ADCC7CC613E1}" type="sibTrans" cxnId="{D39B4311-DC47-4395-9A62-66CCCF27F603}">
      <dgm:prSet/>
      <dgm:spPr/>
      <dgm:t>
        <a:bodyPr/>
        <a:lstStyle/>
        <a:p>
          <a:endParaRPr lang="en-US"/>
        </a:p>
      </dgm:t>
    </dgm:pt>
    <dgm:pt modelId="{FE3DF103-9B35-4AA1-9F79-713040EF444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/>
            <a:t>Listening Sessions</a:t>
          </a:r>
        </a:p>
      </dgm:t>
    </dgm:pt>
    <dgm:pt modelId="{2A58725A-9717-4B87-8981-DF7E72927795}" type="parTrans" cxnId="{C973E337-1F34-41E2-BF3F-EDFA4D9205DC}">
      <dgm:prSet/>
      <dgm:spPr/>
      <dgm:t>
        <a:bodyPr/>
        <a:lstStyle/>
        <a:p>
          <a:endParaRPr lang="en-US"/>
        </a:p>
      </dgm:t>
    </dgm:pt>
    <dgm:pt modelId="{1F4CDAF5-E64E-4522-A229-559CA97A1DE1}" type="sibTrans" cxnId="{C973E337-1F34-41E2-BF3F-EDFA4D9205DC}">
      <dgm:prSet/>
      <dgm:spPr/>
      <dgm:t>
        <a:bodyPr/>
        <a:lstStyle/>
        <a:p>
          <a:endParaRPr lang="en-US"/>
        </a:p>
      </dgm:t>
    </dgm:pt>
    <dgm:pt modelId="{14B5F5B5-62A5-4460-B2B8-DAF61156D95C}">
      <dgm:prSet phldrT="[Text]"/>
      <dgm:spPr/>
      <dgm:t>
        <a:bodyPr/>
        <a:lstStyle/>
        <a:p>
          <a:r>
            <a:rPr lang="en-US" b="1" dirty="0"/>
            <a:t>August 2023</a:t>
          </a:r>
        </a:p>
      </dgm:t>
    </dgm:pt>
    <dgm:pt modelId="{1F73BE1F-0A6F-4D70-9F94-DC6623167686}" type="parTrans" cxnId="{C67C041F-49F4-4398-A1DC-2633B191A971}">
      <dgm:prSet/>
      <dgm:spPr/>
      <dgm:t>
        <a:bodyPr/>
        <a:lstStyle/>
        <a:p>
          <a:endParaRPr lang="en-US"/>
        </a:p>
      </dgm:t>
    </dgm:pt>
    <dgm:pt modelId="{15D40973-75C3-45ED-806D-DDC17AC8EFAB}" type="sibTrans" cxnId="{C67C041F-49F4-4398-A1DC-2633B191A971}">
      <dgm:prSet/>
      <dgm:spPr/>
      <dgm:t>
        <a:bodyPr/>
        <a:lstStyle/>
        <a:p>
          <a:endParaRPr lang="en-US"/>
        </a:p>
      </dgm:t>
    </dgm:pt>
    <dgm:pt modelId="{5C3A61C3-8301-463B-A132-47544671A78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/>
            <a:t>Commission Meetings</a:t>
          </a:r>
        </a:p>
      </dgm:t>
    </dgm:pt>
    <dgm:pt modelId="{E1C7E55D-DD9B-4A69-91BE-689FBC19C7E6}" type="parTrans" cxnId="{33C65779-A24C-41C5-94BC-E37E20F8FD8E}">
      <dgm:prSet/>
      <dgm:spPr/>
      <dgm:t>
        <a:bodyPr/>
        <a:lstStyle/>
        <a:p>
          <a:endParaRPr lang="en-US"/>
        </a:p>
      </dgm:t>
    </dgm:pt>
    <dgm:pt modelId="{489AE474-9221-4ABC-A675-A63F3D249434}" type="sibTrans" cxnId="{33C65779-A24C-41C5-94BC-E37E20F8FD8E}">
      <dgm:prSet/>
      <dgm:spPr/>
      <dgm:t>
        <a:bodyPr/>
        <a:lstStyle/>
        <a:p>
          <a:endParaRPr lang="en-US"/>
        </a:p>
      </dgm:t>
    </dgm:pt>
    <dgm:pt modelId="{F77D56D3-C736-4206-B11C-68EE7847654F}">
      <dgm:prSet phldrT="[Text]"/>
      <dgm:spPr/>
      <dgm:t>
        <a:bodyPr/>
        <a:lstStyle/>
        <a:p>
          <a:pPr>
            <a:buClr>
              <a:srgbClr val="609CCF"/>
            </a:buClr>
            <a:buFont typeface="Arial" panose="020B0604020202020204" pitchFamily="34" charset="0"/>
            <a:buChar char="•"/>
          </a:pPr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rPr>
            <a:t>May 2023	</a:t>
          </a:r>
          <a:endParaRPr lang="en-US" b="1" dirty="0"/>
        </a:p>
      </dgm:t>
    </dgm:pt>
    <dgm:pt modelId="{B98C60F8-A5A3-4CFA-8E51-1457A45B1FAF}" type="parTrans" cxnId="{CE4039CB-74EC-4C58-AB6F-88E172B4660D}">
      <dgm:prSet/>
      <dgm:spPr/>
      <dgm:t>
        <a:bodyPr/>
        <a:lstStyle/>
        <a:p>
          <a:endParaRPr lang="en-US"/>
        </a:p>
      </dgm:t>
    </dgm:pt>
    <dgm:pt modelId="{9CC6E9BD-57DF-4A71-8B27-E93C5942221F}" type="sibTrans" cxnId="{CE4039CB-74EC-4C58-AB6F-88E172B4660D}">
      <dgm:prSet/>
      <dgm:spPr/>
      <dgm:t>
        <a:bodyPr/>
        <a:lstStyle/>
        <a:p>
          <a:endParaRPr lang="en-US"/>
        </a:p>
      </dgm:t>
    </dgm:pt>
    <dgm:pt modelId="{95D1D893-1083-491D-AD80-52DE5173213B}">
      <dgm:prSet phldrT="[Text]"/>
      <dgm:spPr/>
      <dgm:t>
        <a:bodyPr/>
        <a:lstStyle/>
        <a:p>
          <a:r>
            <a:rPr lang="en-US" b="1" dirty="0"/>
            <a:t>June 2023</a:t>
          </a:r>
        </a:p>
      </dgm:t>
    </dgm:pt>
    <dgm:pt modelId="{C452E95D-5018-405D-A62F-46173232EDA9}" type="parTrans" cxnId="{13CD81A7-54DE-4942-8911-C35E520D27F9}">
      <dgm:prSet/>
      <dgm:spPr/>
      <dgm:t>
        <a:bodyPr/>
        <a:lstStyle/>
        <a:p>
          <a:endParaRPr lang="en-US"/>
        </a:p>
      </dgm:t>
    </dgm:pt>
    <dgm:pt modelId="{30498280-B8BC-4729-B827-D1D1DB22CDAC}" type="sibTrans" cxnId="{13CD81A7-54DE-4942-8911-C35E520D27F9}">
      <dgm:prSet/>
      <dgm:spPr/>
      <dgm:t>
        <a:bodyPr/>
        <a:lstStyle/>
        <a:p>
          <a:endParaRPr lang="en-US"/>
        </a:p>
      </dgm:t>
    </dgm:pt>
    <dgm:pt modelId="{57CA672F-D7CD-4A7A-BCBA-CE3067FCE1FB}" type="pres">
      <dgm:prSet presAssocID="{39479747-A2F2-4CFB-B007-24937F5EB68D}" presName="Name0" presStyleCnt="0">
        <dgm:presLayoutVars>
          <dgm:dir/>
          <dgm:animLvl val="lvl"/>
          <dgm:resizeHandles val="exact"/>
        </dgm:presLayoutVars>
      </dgm:prSet>
      <dgm:spPr/>
    </dgm:pt>
    <dgm:pt modelId="{DC6FA2B5-D6D4-495C-9608-47B57487A6BC}" type="pres">
      <dgm:prSet presAssocID="{FE3DF103-9B35-4AA1-9F79-713040EF4441}" presName="boxAndChildren" presStyleCnt="0"/>
      <dgm:spPr/>
    </dgm:pt>
    <dgm:pt modelId="{AA3D70F6-D829-47B5-9A2A-AF165FABC7CD}" type="pres">
      <dgm:prSet presAssocID="{FE3DF103-9B35-4AA1-9F79-713040EF4441}" presName="parentTextBox" presStyleLbl="node1" presStyleIdx="0" presStyleCnt="3"/>
      <dgm:spPr/>
    </dgm:pt>
    <dgm:pt modelId="{0A2C256E-1968-4EC0-A705-9CF19A6A2D47}" type="pres">
      <dgm:prSet presAssocID="{FE3DF103-9B35-4AA1-9F79-713040EF4441}" presName="entireBox" presStyleLbl="node1" presStyleIdx="0" presStyleCnt="3"/>
      <dgm:spPr/>
    </dgm:pt>
    <dgm:pt modelId="{C3393090-FB12-4499-A3A6-CAF96474564A}" type="pres">
      <dgm:prSet presAssocID="{FE3DF103-9B35-4AA1-9F79-713040EF4441}" presName="descendantBox" presStyleCnt="0"/>
      <dgm:spPr/>
    </dgm:pt>
    <dgm:pt modelId="{01994644-9BEE-4367-92A4-F5CC6DD13479}" type="pres">
      <dgm:prSet presAssocID="{14B5F5B5-62A5-4460-B2B8-DAF61156D95C}" presName="childTextBox" presStyleLbl="fgAccFollowNode1" presStyleIdx="0" presStyleCnt="5">
        <dgm:presLayoutVars>
          <dgm:bulletEnabled val="1"/>
        </dgm:presLayoutVars>
      </dgm:prSet>
      <dgm:spPr/>
    </dgm:pt>
    <dgm:pt modelId="{8188760F-B9FC-4070-90E6-18C99DAFFE92}" type="pres">
      <dgm:prSet presAssocID="{9DD09DF4-BD7D-4A85-949B-732DDE00EDC3}" presName="sp" presStyleCnt="0"/>
      <dgm:spPr/>
    </dgm:pt>
    <dgm:pt modelId="{A9E4C0D5-3145-4097-926E-33B881A4F40B}" type="pres">
      <dgm:prSet presAssocID="{80B1F501-7699-4489-9336-C6BCD78C6739}" presName="arrowAndChildren" presStyleCnt="0"/>
      <dgm:spPr/>
    </dgm:pt>
    <dgm:pt modelId="{DE8EFC53-9BF3-4AE2-A349-84375AB1E4BF}" type="pres">
      <dgm:prSet presAssocID="{80B1F501-7699-4489-9336-C6BCD78C6739}" presName="parentTextArrow" presStyleLbl="node1" presStyleIdx="0" presStyleCnt="3"/>
      <dgm:spPr/>
    </dgm:pt>
    <dgm:pt modelId="{217D3D96-47B8-4577-81DA-20255AF504D6}" type="pres">
      <dgm:prSet presAssocID="{80B1F501-7699-4489-9336-C6BCD78C6739}" presName="arrow" presStyleLbl="node1" presStyleIdx="1" presStyleCnt="3" custLinFactNeighborX="113" custLinFactNeighborY="-1064"/>
      <dgm:spPr/>
    </dgm:pt>
    <dgm:pt modelId="{1489CAEA-B064-4658-9AEB-B007295F6BF4}" type="pres">
      <dgm:prSet presAssocID="{80B1F501-7699-4489-9336-C6BCD78C6739}" presName="descendantArrow" presStyleCnt="0"/>
      <dgm:spPr/>
    </dgm:pt>
    <dgm:pt modelId="{5E2775A5-BEE7-45F4-9456-47D9690FE1D5}" type="pres">
      <dgm:prSet presAssocID="{449EDFCA-51B2-4A38-B9C8-0506373B12D6}" presName="childTextArrow" presStyleLbl="fgAccFollowNode1" presStyleIdx="1" presStyleCnt="5">
        <dgm:presLayoutVars>
          <dgm:bulletEnabled val="1"/>
        </dgm:presLayoutVars>
      </dgm:prSet>
      <dgm:spPr/>
    </dgm:pt>
    <dgm:pt modelId="{FC612D55-3852-4985-8C4A-625815E4E869}" type="pres">
      <dgm:prSet presAssocID="{56998392-68F7-401F-888F-2C5D3961C38C}" presName="childTextArrow" presStyleLbl="fgAccFollowNode1" presStyleIdx="2" presStyleCnt="5">
        <dgm:presLayoutVars>
          <dgm:bulletEnabled val="1"/>
        </dgm:presLayoutVars>
      </dgm:prSet>
      <dgm:spPr/>
    </dgm:pt>
    <dgm:pt modelId="{4771C051-74D4-4F00-B52C-0B72A5162BEC}" type="pres">
      <dgm:prSet presAssocID="{489AE474-9221-4ABC-A675-A63F3D249434}" presName="sp" presStyleCnt="0"/>
      <dgm:spPr/>
    </dgm:pt>
    <dgm:pt modelId="{08DB6E11-FA24-426F-9BDA-13C78CDC61BA}" type="pres">
      <dgm:prSet presAssocID="{5C3A61C3-8301-463B-A132-47544671A788}" presName="arrowAndChildren" presStyleCnt="0"/>
      <dgm:spPr/>
    </dgm:pt>
    <dgm:pt modelId="{DAC7B93D-1FA6-4C3A-8C15-0CCA97FC5C78}" type="pres">
      <dgm:prSet presAssocID="{5C3A61C3-8301-463B-A132-47544671A788}" presName="parentTextArrow" presStyleLbl="node1" presStyleIdx="1" presStyleCnt="3"/>
      <dgm:spPr/>
    </dgm:pt>
    <dgm:pt modelId="{4A9FD036-E6C0-43A1-B914-5FA68C0111A9}" type="pres">
      <dgm:prSet presAssocID="{5C3A61C3-8301-463B-A132-47544671A788}" presName="arrow" presStyleLbl="node1" presStyleIdx="2" presStyleCnt="3" custLinFactNeighborX="113" custLinFactNeighborY="-19206"/>
      <dgm:spPr/>
    </dgm:pt>
    <dgm:pt modelId="{780D200B-E95B-4E74-B2B8-4891D4F9498D}" type="pres">
      <dgm:prSet presAssocID="{5C3A61C3-8301-463B-A132-47544671A788}" presName="descendantArrow" presStyleCnt="0"/>
      <dgm:spPr/>
    </dgm:pt>
    <dgm:pt modelId="{65E5F77E-A717-46FA-99C8-F6D8E738828B}" type="pres">
      <dgm:prSet presAssocID="{F77D56D3-C736-4206-B11C-68EE7847654F}" presName="childTextArrow" presStyleLbl="fgAccFollowNode1" presStyleIdx="3" presStyleCnt="5">
        <dgm:presLayoutVars>
          <dgm:bulletEnabled val="1"/>
        </dgm:presLayoutVars>
      </dgm:prSet>
      <dgm:spPr/>
    </dgm:pt>
    <dgm:pt modelId="{1C41BD7E-3237-4EC7-9B67-48E6002A2308}" type="pres">
      <dgm:prSet presAssocID="{95D1D893-1083-491D-AD80-52DE5173213B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D39B4311-DC47-4395-9A62-66CCCF27F603}" srcId="{80B1F501-7699-4489-9336-C6BCD78C6739}" destId="{56998392-68F7-401F-888F-2C5D3961C38C}" srcOrd="1" destOrd="0" parTransId="{C548FE36-CC08-4CEA-986A-C111C6F6859B}" sibTransId="{CE9ABFA0-C8A2-4154-AE6D-ADCC7CC613E1}"/>
    <dgm:cxn modelId="{C67C041F-49F4-4398-A1DC-2633B191A971}" srcId="{FE3DF103-9B35-4AA1-9F79-713040EF4441}" destId="{14B5F5B5-62A5-4460-B2B8-DAF61156D95C}" srcOrd="0" destOrd="0" parTransId="{1F73BE1F-0A6F-4D70-9F94-DC6623167686}" sibTransId="{15D40973-75C3-45ED-806D-DDC17AC8EFAB}"/>
    <dgm:cxn modelId="{E3D11033-EA4F-4AAA-ABE4-30B86D62772C}" type="presOf" srcId="{80B1F501-7699-4489-9336-C6BCD78C6739}" destId="{DE8EFC53-9BF3-4AE2-A349-84375AB1E4BF}" srcOrd="0" destOrd="0" presId="urn:microsoft.com/office/officeart/2005/8/layout/process4"/>
    <dgm:cxn modelId="{D6AECB35-1CEC-48E2-8806-230DA8598BF4}" srcId="{39479747-A2F2-4CFB-B007-24937F5EB68D}" destId="{80B1F501-7699-4489-9336-C6BCD78C6739}" srcOrd="1" destOrd="0" parTransId="{EC1CB177-C45A-468F-9E06-23FE4C70FBFA}" sibTransId="{9DD09DF4-BD7D-4A85-949B-732DDE00EDC3}"/>
    <dgm:cxn modelId="{C973E337-1F34-41E2-BF3F-EDFA4D9205DC}" srcId="{39479747-A2F2-4CFB-B007-24937F5EB68D}" destId="{FE3DF103-9B35-4AA1-9F79-713040EF4441}" srcOrd="2" destOrd="0" parTransId="{2A58725A-9717-4B87-8981-DF7E72927795}" sibTransId="{1F4CDAF5-E64E-4522-A229-559CA97A1DE1}"/>
    <dgm:cxn modelId="{912F5C3F-8831-4708-916F-BBC304B631A3}" type="presOf" srcId="{56998392-68F7-401F-888F-2C5D3961C38C}" destId="{FC612D55-3852-4985-8C4A-625815E4E869}" srcOrd="0" destOrd="0" presId="urn:microsoft.com/office/officeart/2005/8/layout/process4"/>
    <dgm:cxn modelId="{03B5D34A-DDC9-41FD-9357-1E5C760C0BB3}" type="presOf" srcId="{5C3A61C3-8301-463B-A132-47544671A788}" destId="{DAC7B93D-1FA6-4C3A-8C15-0CCA97FC5C78}" srcOrd="0" destOrd="0" presId="urn:microsoft.com/office/officeart/2005/8/layout/process4"/>
    <dgm:cxn modelId="{E696686C-16C1-49F3-840C-D12B41984296}" type="presOf" srcId="{F77D56D3-C736-4206-B11C-68EE7847654F}" destId="{65E5F77E-A717-46FA-99C8-F6D8E738828B}" srcOrd="0" destOrd="0" presId="urn:microsoft.com/office/officeart/2005/8/layout/process4"/>
    <dgm:cxn modelId="{3797734E-C25D-40A4-9C41-1909E22C3DC4}" type="presOf" srcId="{449EDFCA-51B2-4A38-B9C8-0506373B12D6}" destId="{5E2775A5-BEE7-45F4-9456-47D9690FE1D5}" srcOrd="0" destOrd="0" presId="urn:microsoft.com/office/officeart/2005/8/layout/process4"/>
    <dgm:cxn modelId="{33C65779-A24C-41C5-94BC-E37E20F8FD8E}" srcId="{39479747-A2F2-4CFB-B007-24937F5EB68D}" destId="{5C3A61C3-8301-463B-A132-47544671A788}" srcOrd="0" destOrd="0" parTransId="{E1C7E55D-DD9B-4A69-91BE-689FBC19C7E6}" sibTransId="{489AE474-9221-4ABC-A675-A63F3D249434}"/>
    <dgm:cxn modelId="{77C8FE59-0705-4024-A609-D50E4B6D23AF}" type="presOf" srcId="{5C3A61C3-8301-463B-A132-47544671A788}" destId="{4A9FD036-E6C0-43A1-B914-5FA68C0111A9}" srcOrd="1" destOrd="0" presId="urn:microsoft.com/office/officeart/2005/8/layout/process4"/>
    <dgm:cxn modelId="{2D391F7A-F847-407E-9D7A-D711B67019BB}" srcId="{80B1F501-7699-4489-9336-C6BCD78C6739}" destId="{449EDFCA-51B2-4A38-B9C8-0506373B12D6}" srcOrd="0" destOrd="0" parTransId="{25C516A4-D978-4107-8435-AC80CB949D38}" sibTransId="{78B80CED-3122-4C2F-ACA3-03DB9EAED669}"/>
    <dgm:cxn modelId="{F9754A8A-4655-4AD1-AE01-01BFE048D383}" type="presOf" srcId="{80B1F501-7699-4489-9336-C6BCD78C6739}" destId="{217D3D96-47B8-4577-81DA-20255AF504D6}" srcOrd="1" destOrd="0" presId="urn:microsoft.com/office/officeart/2005/8/layout/process4"/>
    <dgm:cxn modelId="{E4B51096-402C-4BD6-B674-EEF2705A6535}" type="presOf" srcId="{FE3DF103-9B35-4AA1-9F79-713040EF4441}" destId="{AA3D70F6-D829-47B5-9A2A-AF165FABC7CD}" srcOrd="0" destOrd="0" presId="urn:microsoft.com/office/officeart/2005/8/layout/process4"/>
    <dgm:cxn modelId="{164E4697-91DD-4EA4-B50E-188D86A728D3}" type="presOf" srcId="{14B5F5B5-62A5-4460-B2B8-DAF61156D95C}" destId="{01994644-9BEE-4367-92A4-F5CC6DD13479}" srcOrd="0" destOrd="0" presId="urn:microsoft.com/office/officeart/2005/8/layout/process4"/>
    <dgm:cxn modelId="{13CD81A7-54DE-4942-8911-C35E520D27F9}" srcId="{5C3A61C3-8301-463B-A132-47544671A788}" destId="{95D1D893-1083-491D-AD80-52DE5173213B}" srcOrd="1" destOrd="0" parTransId="{C452E95D-5018-405D-A62F-46173232EDA9}" sibTransId="{30498280-B8BC-4729-B827-D1D1DB22CDAC}"/>
    <dgm:cxn modelId="{329D8BBB-FA67-4C02-851C-D396DE27C13B}" type="presOf" srcId="{39479747-A2F2-4CFB-B007-24937F5EB68D}" destId="{57CA672F-D7CD-4A7A-BCBA-CE3067FCE1FB}" srcOrd="0" destOrd="0" presId="urn:microsoft.com/office/officeart/2005/8/layout/process4"/>
    <dgm:cxn modelId="{CE4039CB-74EC-4C58-AB6F-88E172B4660D}" srcId="{5C3A61C3-8301-463B-A132-47544671A788}" destId="{F77D56D3-C736-4206-B11C-68EE7847654F}" srcOrd="0" destOrd="0" parTransId="{B98C60F8-A5A3-4CFA-8E51-1457A45B1FAF}" sibTransId="{9CC6E9BD-57DF-4A71-8B27-E93C5942221F}"/>
    <dgm:cxn modelId="{7C9A02D5-0C12-48C5-9A16-A8558CED5917}" type="presOf" srcId="{FE3DF103-9B35-4AA1-9F79-713040EF4441}" destId="{0A2C256E-1968-4EC0-A705-9CF19A6A2D47}" srcOrd="1" destOrd="0" presId="urn:microsoft.com/office/officeart/2005/8/layout/process4"/>
    <dgm:cxn modelId="{D3E11FE4-434E-4543-B510-0ACED9021D64}" type="presOf" srcId="{95D1D893-1083-491D-AD80-52DE5173213B}" destId="{1C41BD7E-3237-4EC7-9B67-48E6002A2308}" srcOrd="0" destOrd="0" presId="urn:microsoft.com/office/officeart/2005/8/layout/process4"/>
    <dgm:cxn modelId="{401A26AB-5B5B-432E-A56F-E7761F3D9291}" type="presParOf" srcId="{57CA672F-D7CD-4A7A-BCBA-CE3067FCE1FB}" destId="{DC6FA2B5-D6D4-495C-9608-47B57487A6BC}" srcOrd="0" destOrd="0" presId="urn:microsoft.com/office/officeart/2005/8/layout/process4"/>
    <dgm:cxn modelId="{4FDFB260-C632-4023-9BAA-91999DABD00A}" type="presParOf" srcId="{DC6FA2B5-D6D4-495C-9608-47B57487A6BC}" destId="{AA3D70F6-D829-47B5-9A2A-AF165FABC7CD}" srcOrd="0" destOrd="0" presId="urn:microsoft.com/office/officeart/2005/8/layout/process4"/>
    <dgm:cxn modelId="{0ED3AD6B-1523-4319-8955-C612F8FF189B}" type="presParOf" srcId="{DC6FA2B5-D6D4-495C-9608-47B57487A6BC}" destId="{0A2C256E-1968-4EC0-A705-9CF19A6A2D47}" srcOrd="1" destOrd="0" presId="urn:microsoft.com/office/officeart/2005/8/layout/process4"/>
    <dgm:cxn modelId="{E78ABAF3-82A9-4841-8140-384E23F3E0B8}" type="presParOf" srcId="{DC6FA2B5-D6D4-495C-9608-47B57487A6BC}" destId="{C3393090-FB12-4499-A3A6-CAF96474564A}" srcOrd="2" destOrd="0" presId="urn:microsoft.com/office/officeart/2005/8/layout/process4"/>
    <dgm:cxn modelId="{5A0ACD40-61D4-44D5-BE87-5BB75860D0F2}" type="presParOf" srcId="{C3393090-FB12-4499-A3A6-CAF96474564A}" destId="{01994644-9BEE-4367-92A4-F5CC6DD13479}" srcOrd="0" destOrd="0" presId="urn:microsoft.com/office/officeart/2005/8/layout/process4"/>
    <dgm:cxn modelId="{9BBA4980-6FFF-495B-9B67-0954BA2E3C77}" type="presParOf" srcId="{57CA672F-D7CD-4A7A-BCBA-CE3067FCE1FB}" destId="{8188760F-B9FC-4070-90E6-18C99DAFFE92}" srcOrd="1" destOrd="0" presId="urn:microsoft.com/office/officeart/2005/8/layout/process4"/>
    <dgm:cxn modelId="{41874D63-D855-4ECB-A958-5C45339E0A60}" type="presParOf" srcId="{57CA672F-D7CD-4A7A-BCBA-CE3067FCE1FB}" destId="{A9E4C0D5-3145-4097-926E-33B881A4F40B}" srcOrd="2" destOrd="0" presId="urn:microsoft.com/office/officeart/2005/8/layout/process4"/>
    <dgm:cxn modelId="{06D39BC3-CF3B-4279-BC7C-0A08FC1E0FCD}" type="presParOf" srcId="{A9E4C0D5-3145-4097-926E-33B881A4F40B}" destId="{DE8EFC53-9BF3-4AE2-A349-84375AB1E4BF}" srcOrd="0" destOrd="0" presId="urn:microsoft.com/office/officeart/2005/8/layout/process4"/>
    <dgm:cxn modelId="{914A502D-F843-49CA-ABF2-6A194011C1D9}" type="presParOf" srcId="{A9E4C0D5-3145-4097-926E-33B881A4F40B}" destId="{217D3D96-47B8-4577-81DA-20255AF504D6}" srcOrd="1" destOrd="0" presId="urn:microsoft.com/office/officeart/2005/8/layout/process4"/>
    <dgm:cxn modelId="{8378AB26-10A7-42FE-B9F8-3A3C34BE3071}" type="presParOf" srcId="{A9E4C0D5-3145-4097-926E-33B881A4F40B}" destId="{1489CAEA-B064-4658-9AEB-B007295F6BF4}" srcOrd="2" destOrd="0" presId="urn:microsoft.com/office/officeart/2005/8/layout/process4"/>
    <dgm:cxn modelId="{4E048F6D-BC04-43A9-8921-7330FC402BD1}" type="presParOf" srcId="{1489CAEA-B064-4658-9AEB-B007295F6BF4}" destId="{5E2775A5-BEE7-45F4-9456-47D9690FE1D5}" srcOrd="0" destOrd="0" presId="urn:microsoft.com/office/officeart/2005/8/layout/process4"/>
    <dgm:cxn modelId="{624ECA15-13EA-416A-B673-105DA2F00504}" type="presParOf" srcId="{1489CAEA-B064-4658-9AEB-B007295F6BF4}" destId="{FC612D55-3852-4985-8C4A-625815E4E869}" srcOrd="1" destOrd="0" presId="urn:microsoft.com/office/officeart/2005/8/layout/process4"/>
    <dgm:cxn modelId="{91AC442E-47D7-4898-A353-2473009FE61B}" type="presParOf" srcId="{57CA672F-D7CD-4A7A-BCBA-CE3067FCE1FB}" destId="{4771C051-74D4-4F00-B52C-0B72A5162BEC}" srcOrd="3" destOrd="0" presId="urn:microsoft.com/office/officeart/2005/8/layout/process4"/>
    <dgm:cxn modelId="{16CE5F42-49C0-4E24-9409-654EAB9095AA}" type="presParOf" srcId="{57CA672F-D7CD-4A7A-BCBA-CE3067FCE1FB}" destId="{08DB6E11-FA24-426F-9BDA-13C78CDC61BA}" srcOrd="4" destOrd="0" presId="urn:microsoft.com/office/officeart/2005/8/layout/process4"/>
    <dgm:cxn modelId="{E3F3F8FC-1617-4574-8471-2F381CBE1D54}" type="presParOf" srcId="{08DB6E11-FA24-426F-9BDA-13C78CDC61BA}" destId="{DAC7B93D-1FA6-4C3A-8C15-0CCA97FC5C78}" srcOrd="0" destOrd="0" presId="urn:microsoft.com/office/officeart/2005/8/layout/process4"/>
    <dgm:cxn modelId="{49CF07CF-B34A-48E5-8DCF-A869F9449D63}" type="presParOf" srcId="{08DB6E11-FA24-426F-9BDA-13C78CDC61BA}" destId="{4A9FD036-E6C0-43A1-B914-5FA68C0111A9}" srcOrd="1" destOrd="0" presId="urn:microsoft.com/office/officeart/2005/8/layout/process4"/>
    <dgm:cxn modelId="{3E573606-44DA-49C8-9D03-15AE51B06D36}" type="presParOf" srcId="{08DB6E11-FA24-426F-9BDA-13C78CDC61BA}" destId="{780D200B-E95B-4E74-B2B8-4891D4F9498D}" srcOrd="2" destOrd="0" presId="urn:microsoft.com/office/officeart/2005/8/layout/process4"/>
    <dgm:cxn modelId="{E65E0782-BCD3-4247-A157-3E985D0ADCA8}" type="presParOf" srcId="{780D200B-E95B-4E74-B2B8-4891D4F9498D}" destId="{65E5F77E-A717-46FA-99C8-F6D8E738828B}" srcOrd="0" destOrd="0" presId="urn:microsoft.com/office/officeart/2005/8/layout/process4"/>
    <dgm:cxn modelId="{8168D66F-628C-45CF-B930-707C1130EDDC}" type="presParOf" srcId="{780D200B-E95B-4E74-B2B8-4891D4F9498D}" destId="{1C41BD7E-3237-4EC7-9B67-48E6002A230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D6C09A-2E4E-4861-996C-8D50412928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C533-9027-4E54-B73B-7C5C24D7D4E7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Federal Government</a:t>
          </a:r>
        </a:p>
      </dgm:t>
    </dgm:pt>
    <dgm:pt modelId="{8CBB451D-FDA4-45EB-ABEF-68F371FCAF20}" type="parTrans" cxnId="{2BA749F8-781B-4A5A-8A21-ECA93F5C64A5}">
      <dgm:prSet/>
      <dgm:spPr/>
      <dgm:t>
        <a:bodyPr/>
        <a:lstStyle/>
        <a:p>
          <a:endParaRPr lang="en-US"/>
        </a:p>
      </dgm:t>
    </dgm:pt>
    <dgm:pt modelId="{0A6B05E2-7CF0-4BCA-9D40-7BFDC9BEBFCB}" type="sibTrans" cxnId="{2BA749F8-781B-4A5A-8A21-ECA93F5C64A5}">
      <dgm:prSet/>
      <dgm:spPr/>
      <dgm:t>
        <a:bodyPr/>
        <a:lstStyle/>
        <a:p>
          <a:endParaRPr lang="en-US"/>
        </a:p>
      </dgm:t>
    </dgm:pt>
    <dgm:pt modelId="{6DF7BD0A-1B28-4BAA-BD63-9B5F23686DD8}">
      <dgm:prSet/>
      <dgm:spPr/>
      <dgm:t>
        <a:bodyPr/>
        <a:lstStyle/>
        <a:p>
          <a:r>
            <a:rPr lang="en-US" b="1" dirty="0">
              <a:effectLst/>
            </a:rPr>
            <a:t>State Agencies</a:t>
          </a:r>
        </a:p>
      </dgm:t>
    </dgm:pt>
    <dgm:pt modelId="{FED59305-6596-49D0-ADE4-90A4A80E8796}" type="parTrans" cxnId="{B787A769-7DC2-4784-8F7F-25BF1AEC8893}">
      <dgm:prSet/>
      <dgm:spPr/>
      <dgm:t>
        <a:bodyPr/>
        <a:lstStyle/>
        <a:p>
          <a:endParaRPr lang="en-US"/>
        </a:p>
      </dgm:t>
    </dgm:pt>
    <dgm:pt modelId="{8B10B7E7-AEF1-4E69-A9D5-634CD9C9F98F}" type="sibTrans" cxnId="{B787A769-7DC2-4784-8F7F-25BF1AEC8893}">
      <dgm:prSet/>
      <dgm:spPr/>
      <dgm:t>
        <a:bodyPr/>
        <a:lstStyle/>
        <a:p>
          <a:endParaRPr lang="en-US"/>
        </a:p>
      </dgm:t>
    </dgm:pt>
    <dgm:pt modelId="{D5A4C741-54AE-4EFC-9271-74D844C7CE56}">
      <dgm:prSet/>
      <dgm:spPr/>
      <dgm:t>
        <a:bodyPr/>
        <a:lstStyle/>
        <a:p>
          <a:r>
            <a:rPr lang="en-US" b="1" dirty="0"/>
            <a:t>Regulatory Boards</a:t>
          </a:r>
        </a:p>
      </dgm:t>
    </dgm:pt>
    <dgm:pt modelId="{3AE00098-6BDD-4FB0-83D6-BBAD09078F44}" type="parTrans" cxnId="{B46D6FD9-2161-4EE5-AAD0-5656E75E80A2}">
      <dgm:prSet/>
      <dgm:spPr/>
      <dgm:t>
        <a:bodyPr/>
        <a:lstStyle/>
        <a:p>
          <a:endParaRPr lang="en-US"/>
        </a:p>
      </dgm:t>
    </dgm:pt>
    <dgm:pt modelId="{459AD0B1-EA9D-4E4A-AB1F-606FD8970C55}" type="sibTrans" cxnId="{B46D6FD9-2161-4EE5-AAD0-5656E75E80A2}">
      <dgm:prSet/>
      <dgm:spPr/>
      <dgm:t>
        <a:bodyPr/>
        <a:lstStyle/>
        <a:p>
          <a:endParaRPr lang="en-US"/>
        </a:p>
      </dgm:t>
    </dgm:pt>
    <dgm:pt modelId="{D80D9119-D58F-402E-B564-E45BA432670F}" type="pres">
      <dgm:prSet presAssocID="{F3D6C09A-2E4E-4861-996C-8D50412928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FDA2759-7172-4A6D-8BF3-7E5E3A9A5FE8}" type="pres">
      <dgm:prSet presAssocID="{F3D6C09A-2E4E-4861-996C-8D5041292846}" presName="cycle" presStyleCnt="0"/>
      <dgm:spPr/>
    </dgm:pt>
    <dgm:pt modelId="{830FC917-2418-4AD4-9DD3-E47E91DEB1E9}" type="pres">
      <dgm:prSet presAssocID="{F3D6C09A-2E4E-4861-996C-8D5041292846}" presName="centerShape" presStyleCnt="0"/>
      <dgm:spPr/>
    </dgm:pt>
    <dgm:pt modelId="{339437E0-F338-4FBC-AA5D-2CBD8BEC3803}" type="pres">
      <dgm:prSet presAssocID="{F3D6C09A-2E4E-4861-996C-8D5041292846}" presName="connSite" presStyleLbl="node1" presStyleIdx="0" presStyleCnt="4"/>
      <dgm:spPr/>
    </dgm:pt>
    <dgm:pt modelId="{44BBD648-D989-42AA-BCCC-F87BA77E1474}" type="pres">
      <dgm:prSet presAssocID="{F3D6C09A-2E4E-4861-996C-8D5041292846}" presName="visible" presStyleLbl="node1" presStyleIdx="0" presStyleCnt="4" custScaleX="85471" custScaleY="862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02FAF99B-04F7-4FE7-8998-2719278E8DE6}" type="pres">
      <dgm:prSet presAssocID="{8CBB451D-FDA4-45EB-ABEF-68F371FCAF20}" presName="Name25" presStyleLbl="parChTrans1D1" presStyleIdx="0" presStyleCnt="3"/>
      <dgm:spPr/>
    </dgm:pt>
    <dgm:pt modelId="{D38C29DD-C8A7-4989-BE2A-16274F9B19F9}" type="pres">
      <dgm:prSet presAssocID="{B6FFC533-9027-4E54-B73B-7C5C24D7D4E7}" presName="node" presStyleCnt="0"/>
      <dgm:spPr/>
    </dgm:pt>
    <dgm:pt modelId="{AE4981DC-B800-4EB7-B4BD-C619675E76B0}" type="pres">
      <dgm:prSet presAssocID="{B6FFC533-9027-4E54-B73B-7C5C24D7D4E7}" presName="parentNode" presStyleLbl="node1" presStyleIdx="1" presStyleCnt="4" custLinFactX="3244" custLinFactNeighborX="100000" custLinFactNeighborY="17589">
        <dgm:presLayoutVars>
          <dgm:chMax val="1"/>
          <dgm:bulletEnabled val="1"/>
        </dgm:presLayoutVars>
      </dgm:prSet>
      <dgm:spPr/>
    </dgm:pt>
    <dgm:pt modelId="{A99D9DBA-51D1-40E4-9EAE-46560EF3F9BB}" type="pres">
      <dgm:prSet presAssocID="{B6FFC533-9027-4E54-B73B-7C5C24D7D4E7}" presName="childNode" presStyleLbl="revTx" presStyleIdx="0" presStyleCnt="0">
        <dgm:presLayoutVars>
          <dgm:bulletEnabled val="1"/>
        </dgm:presLayoutVars>
      </dgm:prSet>
      <dgm:spPr/>
    </dgm:pt>
    <dgm:pt modelId="{3EE096DD-5618-4ECD-ABF3-C9D18B2B4ADC}" type="pres">
      <dgm:prSet presAssocID="{FED59305-6596-49D0-ADE4-90A4A80E8796}" presName="Name25" presStyleLbl="parChTrans1D1" presStyleIdx="1" presStyleCnt="3"/>
      <dgm:spPr/>
    </dgm:pt>
    <dgm:pt modelId="{B31AC5C0-BBA8-41AB-B487-DB278AB64E9A}" type="pres">
      <dgm:prSet presAssocID="{6DF7BD0A-1B28-4BAA-BD63-9B5F23686DD8}" presName="node" presStyleCnt="0"/>
      <dgm:spPr/>
    </dgm:pt>
    <dgm:pt modelId="{CEB6DA6C-C871-4B98-A132-1DF6EA77D123}" type="pres">
      <dgm:prSet presAssocID="{6DF7BD0A-1B28-4BAA-BD63-9B5F23686DD8}" presName="parentNode" presStyleLbl="node1" presStyleIdx="2" presStyleCnt="4" custLinFactNeighborX="50208" custLinFactNeighborY="6818">
        <dgm:presLayoutVars>
          <dgm:chMax val="1"/>
          <dgm:bulletEnabled val="1"/>
        </dgm:presLayoutVars>
      </dgm:prSet>
      <dgm:spPr/>
    </dgm:pt>
    <dgm:pt modelId="{CA02F253-E0D5-4F8F-8E2B-2F93FE2EA922}" type="pres">
      <dgm:prSet presAssocID="{6DF7BD0A-1B28-4BAA-BD63-9B5F23686DD8}" presName="childNode" presStyleLbl="revTx" presStyleIdx="0" presStyleCnt="0">
        <dgm:presLayoutVars>
          <dgm:bulletEnabled val="1"/>
        </dgm:presLayoutVars>
      </dgm:prSet>
      <dgm:spPr/>
    </dgm:pt>
    <dgm:pt modelId="{96AC25E9-F7BC-4099-8D97-1750ABD7D66B}" type="pres">
      <dgm:prSet presAssocID="{3AE00098-6BDD-4FB0-83D6-BBAD09078F44}" presName="Name25" presStyleLbl="parChTrans1D1" presStyleIdx="2" presStyleCnt="3"/>
      <dgm:spPr/>
    </dgm:pt>
    <dgm:pt modelId="{40AF782A-04F9-4F36-8343-75A69521C8E3}" type="pres">
      <dgm:prSet presAssocID="{D5A4C741-54AE-4EFC-9271-74D844C7CE56}" presName="node" presStyleCnt="0"/>
      <dgm:spPr/>
    </dgm:pt>
    <dgm:pt modelId="{D772141D-593F-44D2-A1C9-D6480E3CDD5F}" type="pres">
      <dgm:prSet presAssocID="{D5A4C741-54AE-4EFC-9271-74D844C7CE56}" presName="parentNode" presStyleLbl="node1" presStyleIdx="3" presStyleCnt="4" custLinFactNeighborX="43399" custLinFactNeighborY="-6818">
        <dgm:presLayoutVars>
          <dgm:chMax val="1"/>
          <dgm:bulletEnabled val="1"/>
        </dgm:presLayoutVars>
      </dgm:prSet>
      <dgm:spPr/>
    </dgm:pt>
    <dgm:pt modelId="{1F7DBD67-29F0-454E-9BDF-9A134631268A}" type="pres">
      <dgm:prSet presAssocID="{D5A4C741-54AE-4EFC-9271-74D844C7CE5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66BB507-FCD8-4031-9F44-FBF2B0195639}" type="presOf" srcId="{6DF7BD0A-1B28-4BAA-BD63-9B5F23686DD8}" destId="{CEB6DA6C-C871-4B98-A132-1DF6EA77D123}" srcOrd="0" destOrd="0" presId="urn:microsoft.com/office/officeart/2005/8/layout/radial2"/>
    <dgm:cxn modelId="{B787A769-7DC2-4784-8F7F-25BF1AEC8893}" srcId="{F3D6C09A-2E4E-4861-996C-8D5041292846}" destId="{6DF7BD0A-1B28-4BAA-BD63-9B5F23686DD8}" srcOrd="1" destOrd="0" parTransId="{FED59305-6596-49D0-ADE4-90A4A80E8796}" sibTransId="{8B10B7E7-AEF1-4E69-A9D5-634CD9C9F98F}"/>
    <dgm:cxn modelId="{321D444F-203B-4D47-B4B0-1EA6B8FDF6DF}" type="presOf" srcId="{3AE00098-6BDD-4FB0-83D6-BBAD09078F44}" destId="{96AC25E9-F7BC-4099-8D97-1750ABD7D66B}" srcOrd="0" destOrd="0" presId="urn:microsoft.com/office/officeart/2005/8/layout/radial2"/>
    <dgm:cxn modelId="{83D8207B-0498-457D-BF21-9657F58FD01D}" type="presOf" srcId="{B6FFC533-9027-4E54-B73B-7C5C24D7D4E7}" destId="{AE4981DC-B800-4EB7-B4BD-C619675E76B0}" srcOrd="0" destOrd="0" presId="urn:microsoft.com/office/officeart/2005/8/layout/radial2"/>
    <dgm:cxn modelId="{4D4E2F90-BF0B-48EE-B075-320B9B2E3D69}" type="presOf" srcId="{FED59305-6596-49D0-ADE4-90A4A80E8796}" destId="{3EE096DD-5618-4ECD-ABF3-C9D18B2B4ADC}" srcOrd="0" destOrd="0" presId="urn:microsoft.com/office/officeart/2005/8/layout/radial2"/>
    <dgm:cxn modelId="{0CAAE5D1-7FB4-42C2-86CD-7EAFB07C6693}" type="presOf" srcId="{F3D6C09A-2E4E-4861-996C-8D5041292846}" destId="{D80D9119-D58F-402E-B564-E45BA432670F}" srcOrd="0" destOrd="0" presId="urn:microsoft.com/office/officeart/2005/8/layout/radial2"/>
    <dgm:cxn modelId="{6C6FDDD2-BF26-4E4F-A2E3-E5BA9ED9CF14}" type="presOf" srcId="{8CBB451D-FDA4-45EB-ABEF-68F371FCAF20}" destId="{02FAF99B-04F7-4FE7-8998-2719278E8DE6}" srcOrd="0" destOrd="0" presId="urn:microsoft.com/office/officeart/2005/8/layout/radial2"/>
    <dgm:cxn modelId="{B46D6FD9-2161-4EE5-AAD0-5656E75E80A2}" srcId="{F3D6C09A-2E4E-4861-996C-8D5041292846}" destId="{D5A4C741-54AE-4EFC-9271-74D844C7CE56}" srcOrd="2" destOrd="0" parTransId="{3AE00098-6BDD-4FB0-83D6-BBAD09078F44}" sibTransId="{459AD0B1-EA9D-4E4A-AB1F-606FD8970C55}"/>
    <dgm:cxn modelId="{2BA749F8-781B-4A5A-8A21-ECA93F5C64A5}" srcId="{F3D6C09A-2E4E-4861-996C-8D5041292846}" destId="{B6FFC533-9027-4E54-B73B-7C5C24D7D4E7}" srcOrd="0" destOrd="0" parTransId="{8CBB451D-FDA4-45EB-ABEF-68F371FCAF20}" sibTransId="{0A6B05E2-7CF0-4BCA-9D40-7BFDC9BEBFCB}"/>
    <dgm:cxn modelId="{89063DFC-E7AD-4619-B873-229EB0F14681}" type="presOf" srcId="{D5A4C741-54AE-4EFC-9271-74D844C7CE56}" destId="{D772141D-593F-44D2-A1C9-D6480E3CDD5F}" srcOrd="0" destOrd="0" presId="urn:microsoft.com/office/officeart/2005/8/layout/radial2"/>
    <dgm:cxn modelId="{E94E5121-83DF-4E13-BC4F-43B9FB79C626}" type="presParOf" srcId="{D80D9119-D58F-402E-B564-E45BA432670F}" destId="{9FDA2759-7172-4A6D-8BF3-7E5E3A9A5FE8}" srcOrd="0" destOrd="0" presId="urn:microsoft.com/office/officeart/2005/8/layout/radial2"/>
    <dgm:cxn modelId="{27A4E503-DFA4-4F93-9D88-9601934B679F}" type="presParOf" srcId="{9FDA2759-7172-4A6D-8BF3-7E5E3A9A5FE8}" destId="{830FC917-2418-4AD4-9DD3-E47E91DEB1E9}" srcOrd="0" destOrd="0" presId="urn:microsoft.com/office/officeart/2005/8/layout/radial2"/>
    <dgm:cxn modelId="{8A60BC9B-BEE9-482F-94FB-0C8B65DEEA6D}" type="presParOf" srcId="{830FC917-2418-4AD4-9DD3-E47E91DEB1E9}" destId="{339437E0-F338-4FBC-AA5D-2CBD8BEC3803}" srcOrd="0" destOrd="0" presId="urn:microsoft.com/office/officeart/2005/8/layout/radial2"/>
    <dgm:cxn modelId="{C9AFBFF3-AEE9-4BE0-ADAE-4FDF9978DE6E}" type="presParOf" srcId="{830FC917-2418-4AD4-9DD3-E47E91DEB1E9}" destId="{44BBD648-D989-42AA-BCCC-F87BA77E1474}" srcOrd="1" destOrd="0" presId="urn:microsoft.com/office/officeart/2005/8/layout/radial2"/>
    <dgm:cxn modelId="{7C0FE661-9BED-4FEF-B133-48E8BF1D1082}" type="presParOf" srcId="{9FDA2759-7172-4A6D-8BF3-7E5E3A9A5FE8}" destId="{02FAF99B-04F7-4FE7-8998-2719278E8DE6}" srcOrd="1" destOrd="0" presId="urn:microsoft.com/office/officeart/2005/8/layout/radial2"/>
    <dgm:cxn modelId="{18239992-A16E-4AE7-967B-D5AE499111E2}" type="presParOf" srcId="{9FDA2759-7172-4A6D-8BF3-7E5E3A9A5FE8}" destId="{D38C29DD-C8A7-4989-BE2A-16274F9B19F9}" srcOrd="2" destOrd="0" presId="urn:microsoft.com/office/officeart/2005/8/layout/radial2"/>
    <dgm:cxn modelId="{05E62013-B31B-4F2C-A43C-F2E925C51A04}" type="presParOf" srcId="{D38C29DD-C8A7-4989-BE2A-16274F9B19F9}" destId="{AE4981DC-B800-4EB7-B4BD-C619675E76B0}" srcOrd="0" destOrd="0" presId="urn:microsoft.com/office/officeart/2005/8/layout/radial2"/>
    <dgm:cxn modelId="{187FC0B3-EA23-4423-8AC0-9D802583E132}" type="presParOf" srcId="{D38C29DD-C8A7-4989-BE2A-16274F9B19F9}" destId="{A99D9DBA-51D1-40E4-9EAE-46560EF3F9BB}" srcOrd="1" destOrd="0" presId="urn:microsoft.com/office/officeart/2005/8/layout/radial2"/>
    <dgm:cxn modelId="{D800CBA8-BE42-4285-8345-7B5E561F27BE}" type="presParOf" srcId="{9FDA2759-7172-4A6D-8BF3-7E5E3A9A5FE8}" destId="{3EE096DD-5618-4ECD-ABF3-C9D18B2B4ADC}" srcOrd="3" destOrd="0" presId="urn:microsoft.com/office/officeart/2005/8/layout/radial2"/>
    <dgm:cxn modelId="{3505F040-E6B8-48C4-9B13-DCCFCC9D32C8}" type="presParOf" srcId="{9FDA2759-7172-4A6D-8BF3-7E5E3A9A5FE8}" destId="{B31AC5C0-BBA8-41AB-B487-DB278AB64E9A}" srcOrd="4" destOrd="0" presId="urn:microsoft.com/office/officeart/2005/8/layout/radial2"/>
    <dgm:cxn modelId="{F0BAE5D4-9747-441A-8D20-5EDD15501ADC}" type="presParOf" srcId="{B31AC5C0-BBA8-41AB-B487-DB278AB64E9A}" destId="{CEB6DA6C-C871-4B98-A132-1DF6EA77D123}" srcOrd="0" destOrd="0" presId="urn:microsoft.com/office/officeart/2005/8/layout/radial2"/>
    <dgm:cxn modelId="{D38D74AD-63EA-47D4-BDDF-26FD07257F5A}" type="presParOf" srcId="{B31AC5C0-BBA8-41AB-B487-DB278AB64E9A}" destId="{CA02F253-E0D5-4F8F-8E2B-2F93FE2EA922}" srcOrd="1" destOrd="0" presId="urn:microsoft.com/office/officeart/2005/8/layout/radial2"/>
    <dgm:cxn modelId="{A4F9C03B-968D-48E3-9994-818E083959E0}" type="presParOf" srcId="{9FDA2759-7172-4A6D-8BF3-7E5E3A9A5FE8}" destId="{96AC25E9-F7BC-4099-8D97-1750ABD7D66B}" srcOrd="5" destOrd="0" presId="urn:microsoft.com/office/officeart/2005/8/layout/radial2"/>
    <dgm:cxn modelId="{9215A664-F78B-4A67-93B7-94F1F5E84E8B}" type="presParOf" srcId="{9FDA2759-7172-4A6D-8BF3-7E5E3A9A5FE8}" destId="{40AF782A-04F9-4F36-8343-75A69521C8E3}" srcOrd="6" destOrd="0" presId="urn:microsoft.com/office/officeart/2005/8/layout/radial2"/>
    <dgm:cxn modelId="{EFCA21EA-E5BC-42A5-8163-F31CDE90D702}" type="presParOf" srcId="{40AF782A-04F9-4F36-8343-75A69521C8E3}" destId="{D772141D-593F-44D2-A1C9-D6480E3CDD5F}" srcOrd="0" destOrd="0" presId="urn:microsoft.com/office/officeart/2005/8/layout/radial2"/>
    <dgm:cxn modelId="{94663C3C-17D6-4680-A1DB-38B2B30D40EF}" type="presParOf" srcId="{40AF782A-04F9-4F36-8343-75A69521C8E3}" destId="{1F7DBD67-29F0-454E-9BDF-9A134631268A}" srcOrd="1" destOrd="0" presId="urn:microsoft.com/office/officeart/2005/8/layout/radial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F0559F-020C-411D-AB0A-02A90D3A451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1E94BB5-26C3-48B2-9850-803FD87070E9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/>
            <a:t>Present Draft Strategic Plan – August 2023</a:t>
          </a:r>
        </a:p>
      </dgm:t>
    </dgm:pt>
    <dgm:pt modelId="{67702C80-35B2-4652-812F-E577A2F1D6AF}" type="parTrans" cxnId="{2F905574-4329-4025-9C3C-E61B8E2640D2}">
      <dgm:prSet/>
      <dgm:spPr/>
      <dgm:t>
        <a:bodyPr/>
        <a:lstStyle/>
        <a:p>
          <a:endParaRPr lang="en-US"/>
        </a:p>
      </dgm:t>
    </dgm:pt>
    <dgm:pt modelId="{AB5498B0-F82A-4251-BEB6-A92BF37677C4}" type="sibTrans" cxnId="{2F905574-4329-4025-9C3C-E61B8E2640D2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2FA7A8EA-D271-49F0-92E3-8FF494937160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/>
            <a:t>Engage Community Partners on the draft August – November 2023</a:t>
          </a:r>
        </a:p>
      </dgm:t>
    </dgm:pt>
    <dgm:pt modelId="{9A39E9A2-FB57-4E72-AE0F-33E709C021D6}" type="parTrans" cxnId="{6E3EEBE5-26D6-427C-9C33-19998309DD53}">
      <dgm:prSet/>
      <dgm:spPr/>
      <dgm:t>
        <a:bodyPr/>
        <a:lstStyle/>
        <a:p>
          <a:endParaRPr lang="en-US"/>
        </a:p>
      </dgm:t>
    </dgm:pt>
    <dgm:pt modelId="{E12C4E2D-5CD9-4743-9383-9E8CC76CCF16}" type="sibTrans" cxnId="{6E3EEBE5-26D6-427C-9C33-19998309DD53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F66897ED-0261-4ECE-AD41-FC59B2260390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/>
            <a:t>Present Draft Strategic Plan – November 2023</a:t>
          </a:r>
        </a:p>
      </dgm:t>
    </dgm:pt>
    <dgm:pt modelId="{2B49A190-2559-4821-AE7B-C482DFF2A31F}" type="parTrans" cxnId="{0DD549F8-93B9-47AB-8EFD-13FDCBDE96B4}">
      <dgm:prSet/>
      <dgm:spPr/>
      <dgm:t>
        <a:bodyPr/>
        <a:lstStyle/>
        <a:p>
          <a:endParaRPr lang="en-US"/>
        </a:p>
      </dgm:t>
    </dgm:pt>
    <dgm:pt modelId="{CB6124A9-E2AC-405B-8D63-15F844E03B13}" type="sibTrans" cxnId="{0DD549F8-93B9-47AB-8EFD-13FDCBDE96B4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0C3456D3-6DE0-4FD2-B98D-055034C72C75}">
      <dgm:prSet phldrT="[Text]" custT="1"/>
      <dgm:spPr>
        <a:solidFill>
          <a:schemeClr val="accent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/>
            <a:t>Present Final Draft Strategic Plan – January 2024</a:t>
          </a:r>
        </a:p>
      </dgm:t>
    </dgm:pt>
    <dgm:pt modelId="{79D009C7-EBA2-4CEA-AA58-A7AA720721D4}" type="parTrans" cxnId="{F3F1F38E-6DE4-4D32-A829-A6C419F406FD}">
      <dgm:prSet/>
      <dgm:spPr/>
      <dgm:t>
        <a:bodyPr/>
        <a:lstStyle/>
        <a:p>
          <a:endParaRPr lang="en-US"/>
        </a:p>
      </dgm:t>
    </dgm:pt>
    <dgm:pt modelId="{1220B0EB-7080-49BE-B45E-94F5C73DCDC8}" type="sibTrans" cxnId="{F3F1F38E-6DE4-4D32-A829-A6C419F406FD}">
      <dgm:prSet/>
      <dgm:spPr/>
      <dgm:t>
        <a:bodyPr/>
        <a:lstStyle/>
        <a:p>
          <a:endParaRPr lang="en-US"/>
        </a:p>
      </dgm:t>
    </dgm:pt>
    <dgm:pt modelId="{E5E2EA7D-FAD9-4F31-8DF4-6F19E74DBBAA}" type="pres">
      <dgm:prSet presAssocID="{26F0559F-020C-411D-AB0A-02A90D3A4519}" presName="Name0" presStyleCnt="0">
        <dgm:presLayoutVars>
          <dgm:dir/>
          <dgm:resizeHandles val="exact"/>
        </dgm:presLayoutVars>
      </dgm:prSet>
      <dgm:spPr/>
    </dgm:pt>
    <dgm:pt modelId="{E05939F0-C9E9-4FF9-AF3E-20CA389A5DB6}" type="pres">
      <dgm:prSet presAssocID="{F1E94BB5-26C3-48B2-9850-803FD87070E9}" presName="node" presStyleLbl="node1" presStyleIdx="0" presStyleCnt="4" custScaleX="105000">
        <dgm:presLayoutVars>
          <dgm:bulletEnabled val="1"/>
        </dgm:presLayoutVars>
      </dgm:prSet>
      <dgm:spPr/>
    </dgm:pt>
    <dgm:pt modelId="{F13F7DE6-3CE9-4837-8DDD-2D624E77B765}" type="pres">
      <dgm:prSet presAssocID="{AB5498B0-F82A-4251-BEB6-A92BF37677C4}" presName="sibTrans" presStyleLbl="sibTrans2D1" presStyleIdx="0" presStyleCnt="3"/>
      <dgm:spPr/>
    </dgm:pt>
    <dgm:pt modelId="{507A562D-F83D-461D-8097-058E050E6776}" type="pres">
      <dgm:prSet presAssocID="{AB5498B0-F82A-4251-BEB6-A92BF37677C4}" presName="connectorText" presStyleLbl="sibTrans2D1" presStyleIdx="0" presStyleCnt="3"/>
      <dgm:spPr/>
    </dgm:pt>
    <dgm:pt modelId="{B8435E82-16A2-4D19-B9C9-68FBB345B2EC}" type="pres">
      <dgm:prSet presAssocID="{2FA7A8EA-D271-49F0-92E3-8FF494937160}" presName="node" presStyleLbl="node1" presStyleIdx="1" presStyleCnt="4" custScaleX="119601">
        <dgm:presLayoutVars>
          <dgm:bulletEnabled val="1"/>
        </dgm:presLayoutVars>
      </dgm:prSet>
      <dgm:spPr/>
    </dgm:pt>
    <dgm:pt modelId="{7D3A9BF0-8428-4990-AF9F-4406AAF21443}" type="pres">
      <dgm:prSet presAssocID="{E12C4E2D-5CD9-4743-9383-9E8CC76CCF16}" presName="sibTrans" presStyleLbl="sibTrans2D1" presStyleIdx="1" presStyleCnt="3"/>
      <dgm:spPr/>
    </dgm:pt>
    <dgm:pt modelId="{E59F1735-4466-4B98-ABC5-1EBDC995506A}" type="pres">
      <dgm:prSet presAssocID="{E12C4E2D-5CD9-4743-9383-9E8CC76CCF16}" presName="connectorText" presStyleLbl="sibTrans2D1" presStyleIdx="1" presStyleCnt="3"/>
      <dgm:spPr/>
    </dgm:pt>
    <dgm:pt modelId="{F60078F0-3F7E-4297-89DE-EC85DB904DB6}" type="pres">
      <dgm:prSet presAssocID="{F66897ED-0261-4ECE-AD41-FC59B2260390}" presName="node" presStyleLbl="node1" presStyleIdx="2" presStyleCnt="4">
        <dgm:presLayoutVars>
          <dgm:bulletEnabled val="1"/>
        </dgm:presLayoutVars>
      </dgm:prSet>
      <dgm:spPr/>
    </dgm:pt>
    <dgm:pt modelId="{67D87F76-09F6-48C9-AD36-1CE16D6D0593}" type="pres">
      <dgm:prSet presAssocID="{CB6124A9-E2AC-405B-8D63-15F844E03B13}" presName="sibTrans" presStyleLbl="sibTrans2D1" presStyleIdx="2" presStyleCnt="3"/>
      <dgm:spPr/>
    </dgm:pt>
    <dgm:pt modelId="{D95EBFD3-FE10-4BFD-9AAF-9B163BEFF44A}" type="pres">
      <dgm:prSet presAssocID="{CB6124A9-E2AC-405B-8D63-15F844E03B13}" presName="connectorText" presStyleLbl="sibTrans2D1" presStyleIdx="2" presStyleCnt="3"/>
      <dgm:spPr/>
    </dgm:pt>
    <dgm:pt modelId="{6BDB9FD7-A406-4BBA-926C-32A8AA1D23E2}" type="pres">
      <dgm:prSet presAssocID="{0C3456D3-6DE0-4FD2-B98D-055034C72C75}" presName="node" presStyleLbl="node1" presStyleIdx="3" presStyleCnt="4" custLinFactNeighborX="12857" custLinFactNeighborY="0">
        <dgm:presLayoutVars>
          <dgm:bulletEnabled val="1"/>
        </dgm:presLayoutVars>
      </dgm:prSet>
      <dgm:spPr/>
    </dgm:pt>
  </dgm:ptLst>
  <dgm:cxnLst>
    <dgm:cxn modelId="{6C82B405-BB97-4C48-9FE5-D67E2570B4D2}" type="presOf" srcId="{CB6124A9-E2AC-405B-8D63-15F844E03B13}" destId="{D95EBFD3-FE10-4BFD-9AAF-9B163BEFF44A}" srcOrd="1" destOrd="0" presId="urn:microsoft.com/office/officeart/2005/8/layout/process1"/>
    <dgm:cxn modelId="{A4371E0E-E4C1-4F5E-BDE9-EC4A60DCAD38}" type="presOf" srcId="{AB5498B0-F82A-4251-BEB6-A92BF37677C4}" destId="{507A562D-F83D-461D-8097-058E050E6776}" srcOrd="1" destOrd="0" presId="urn:microsoft.com/office/officeart/2005/8/layout/process1"/>
    <dgm:cxn modelId="{46036436-D302-46E6-A698-0F938B6F9408}" type="presOf" srcId="{AB5498B0-F82A-4251-BEB6-A92BF37677C4}" destId="{F13F7DE6-3CE9-4837-8DDD-2D624E77B765}" srcOrd="0" destOrd="0" presId="urn:microsoft.com/office/officeart/2005/8/layout/process1"/>
    <dgm:cxn modelId="{51CF3741-0D21-4C12-B7AD-05DD023273DD}" type="presOf" srcId="{0C3456D3-6DE0-4FD2-B98D-055034C72C75}" destId="{6BDB9FD7-A406-4BBA-926C-32A8AA1D23E2}" srcOrd="0" destOrd="0" presId="urn:microsoft.com/office/officeart/2005/8/layout/process1"/>
    <dgm:cxn modelId="{3B543A42-7F6D-43C1-A3C5-691D49D808C9}" type="presOf" srcId="{F66897ED-0261-4ECE-AD41-FC59B2260390}" destId="{F60078F0-3F7E-4297-89DE-EC85DB904DB6}" srcOrd="0" destOrd="0" presId="urn:microsoft.com/office/officeart/2005/8/layout/process1"/>
    <dgm:cxn modelId="{2F905574-4329-4025-9C3C-E61B8E2640D2}" srcId="{26F0559F-020C-411D-AB0A-02A90D3A4519}" destId="{F1E94BB5-26C3-48B2-9850-803FD87070E9}" srcOrd="0" destOrd="0" parTransId="{67702C80-35B2-4652-812F-E577A2F1D6AF}" sibTransId="{AB5498B0-F82A-4251-BEB6-A92BF37677C4}"/>
    <dgm:cxn modelId="{F3F1F38E-6DE4-4D32-A829-A6C419F406FD}" srcId="{26F0559F-020C-411D-AB0A-02A90D3A4519}" destId="{0C3456D3-6DE0-4FD2-B98D-055034C72C75}" srcOrd="3" destOrd="0" parTransId="{79D009C7-EBA2-4CEA-AA58-A7AA720721D4}" sibTransId="{1220B0EB-7080-49BE-B45E-94F5C73DCDC8}"/>
    <dgm:cxn modelId="{AAEB3F92-115C-4405-B42D-4679D5753455}" type="presOf" srcId="{E12C4E2D-5CD9-4743-9383-9E8CC76CCF16}" destId="{7D3A9BF0-8428-4990-AF9F-4406AAF21443}" srcOrd="0" destOrd="0" presId="urn:microsoft.com/office/officeart/2005/8/layout/process1"/>
    <dgm:cxn modelId="{017AD59D-A7C2-47A4-A0A6-CE402C420FB0}" type="presOf" srcId="{2FA7A8EA-D271-49F0-92E3-8FF494937160}" destId="{B8435E82-16A2-4D19-B9C9-68FBB345B2EC}" srcOrd="0" destOrd="0" presId="urn:microsoft.com/office/officeart/2005/8/layout/process1"/>
    <dgm:cxn modelId="{7F4FB6B7-ACC0-46B1-B693-13567671AE9A}" type="presOf" srcId="{E12C4E2D-5CD9-4743-9383-9E8CC76CCF16}" destId="{E59F1735-4466-4B98-ABC5-1EBDC995506A}" srcOrd="1" destOrd="0" presId="urn:microsoft.com/office/officeart/2005/8/layout/process1"/>
    <dgm:cxn modelId="{037CDED1-7670-47CB-A468-FBE3007F515D}" type="presOf" srcId="{F1E94BB5-26C3-48B2-9850-803FD87070E9}" destId="{E05939F0-C9E9-4FF9-AF3E-20CA389A5DB6}" srcOrd="0" destOrd="0" presId="urn:microsoft.com/office/officeart/2005/8/layout/process1"/>
    <dgm:cxn modelId="{BAF08DD8-0DAB-4001-AFFA-B77940A49FFF}" type="presOf" srcId="{26F0559F-020C-411D-AB0A-02A90D3A4519}" destId="{E5E2EA7D-FAD9-4F31-8DF4-6F19E74DBBAA}" srcOrd="0" destOrd="0" presId="urn:microsoft.com/office/officeart/2005/8/layout/process1"/>
    <dgm:cxn modelId="{6E3EEBE5-26D6-427C-9C33-19998309DD53}" srcId="{26F0559F-020C-411D-AB0A-02A90D3A4519}" destId="{2FA7A8EA-D271-49F0-92E3-8FF494937160}" srcOrd="1" destOrd="0" parTransId="{9A39E9A2-FB57-4E72-AE0F-33E709C021D6}" sibTransId="{E12C4E2D-5CD9-4743-9383-9E8CC76CCF16}"/>
    <dgm:cxn modelId="{3B829CF4-5100-48FA-839B-F39A892FD58A}" type="presOf" srcId="{CB6124A9-E2AC-405B-8D63-15F844E03B13}" destId="{67D87F76-09F6-48C9-AD36-1CE16D6D0593}" srcOrd="0" destOrd="0" presId="urn:microsoft.com/office/officeart/2005/8/layout/process1"/>
    <dgm:cxn modelId="{0DD549F8-93B9-47AB-8EFD-13FDCBDE96B4}" srcId="{26F0559F-020C-411D-AB0A-02A90D3A4519}" destId="{F66897ED-0261-4ECE-AD41-FC59B2260390}" srcOrd="2" destOrd="0" parTransId="{2B49A190-2559-4821-AE7B-C482DFF2A31F}" sibTransId="{CB6124A9-E2AC-405B-8D63-15F844E03B13}"/>
    <dgm:cxn modelId="{81EFBC68-7554-49BB-886C-3BD20A4CE62B}" type="presParOf" srcId="{E5E2EA7D-FAD9-4F31-8DF4-6F19E74DBBAA}" destId="{E05939F0-C9E9-4FF9-AF3E-20CA389A5DB6}" srcOrd="0" destOrd="0" presId="urn:microsoft.com/office/officeart/2005/8/layout/process1"/>
    <dgm:cxn modelId="{F891C54A-DF14-44CA-806B-D46566A0E724}" type="presParOf" srcId="{E5E2EA7D-FAD9-4F31-8DF4-6F19E74DBBAA}" destId="{F13F7DE6-3CE9-4837-8DDD-2D624E77B765}" srcOrd="1" destOrd="0" presId="urn:microsoft.com/office/officeart/2005/8/layout/process1"/>
    <dgm:cxn modelId="{2A7CBC43-DC64-49DF-B567-B83110FDB348}" type="presParOf" srcId="{F13F7DE6-3CE9-4837-8DDD-2D624E77B765}" destId="{507A562D-F83D-461D-8097-058E050E6776}" srcOrd="0" destOrd="0" presId="urn:microsoft.com/office/officeart/2005/8/layout/process1"/>
    <dgm:cxn modelId="{45353F23-DB98-4A6F-A27E-8830568A7004}" type="presParOf" srcId="{E5E2EA7D-FAD9-4F31-8DF4-6F19E74DBBAA}" destId="{B8435E82-16A2-4D19-B9C9-68FBB345B2EC}" srcOrd="2" destOrd="0" presId="urn:microsoft.com/office/officeart/2005/8/layout/process1"/>
    <dgm:cxn modelId="{3A867789-1BF3-425E-8C46-502887FDED99}" type="presParOf" srcId="{E5E2EA7D-FAD9-4F31-8DF4-6F19E74DBBAA}" destId="{7D3A9BF0-8428-4990-AF9F-4406AAF21443}" srcOrd="3" destOrd="0" presId="urn:microsoft.com/office/officeart/2005/8/layout/process1"/>
    <dgm:cxn modelId="{6D660A47-F9A5-4D95-998A-BDFE0C3EA459}" type="presParOf" srcId="{7D3A9BF0-8428-4990-AF9F-4406AAF21443}" destId="{E59F1735-4466-4B98-ABC5-1EBDC995506A}" srcOrd="0" destOrd="0" presId="urn:microsoft.com/office/officeart/2005/8/layout/process1"/>
    <dgm:cxn modelId="{1C24604E-2895-4457-A13C-9D9B666DC7B0}" type="presParOf" srcId="{E5E2EA7D-FAD9-4F31-8DF4-6F19E74DBBAA}" destId="{F60078F0-3F7E-4297-89DE-EC85DB904DB6}" srcOrd="4" destOrd="0" presId="urn:microsoft.com/office/officeart/2005/8/layout/process1"/>
    <dgm:cxn modelId="{A13B137B-37E7-4880-9900-46DDECC5D67D}" type="presParOf" srcId="{E5E2EA7D-FAD9-4F31-8DF4-6F19E74DBBAA}" destId="{67D87F76-09F6-48C9-AD36-1CE16D6D0593}" srcOrd="5" destOrd="0" presId="urn:microsoft.com/office/officeart/2005/8/layout/process1"/>
    <dgm:cxn modelId="{BBB89C43-20E0-4958-9009-1C9000F24625}" type="presParOf" srcId="{67D87F76-09F6-48C9-AD36-1CE16D6D0593}" destId="{D95EBFD3-FE10-4BFD-9AAF-9B163BEFF44A}" srcOrd="0" destOrd="0" presId="urn:microsoft.com/office/officeart/2005/8/layout/process1"/>
    <dgm:cxn modelId="{A6E58330-FD87-4C13-8F1A-653B5A5255A4}" type="presParOf" srcId="{E5E2EA7D-FAD9-4F31-8DF4-6F19E74DBBAA}" destId="{6BDB9FD7-A406-4BBA-926C-32A8AA1D23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BBFB9-8661-410B-9F37-E82BF612FF6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EC2C8-A9FD-4429-B302-BFDC5C62D1CE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Community Based Organizations</a:t>
          </a:r>
        </a:p>
      </dgm:t>
    </dgm:pt>
    <dgm:pt modelId="{473382C7-164D-49BE-805D-4C281F286044}" type="parTrans" cxnId="{CCDE903B-47BA-4D32-9968-925F5129DE17}">
      <dgm:prSet/>
      <dgm:spPr/>
      <dgm:t>
        <a:bodyPr/>
        <a:lstStyle/>
        <a:p>
          <a:endParaRPr lang="en-US"/>
        </a:p>
      </dgm:t>
    </dgm:pt>
    <dgm:pt modelId="{CD55624C-B45B-4114-BE8B-BBE94C7B9717}" type="sibTrans" cxnId="{CCDE903B-47BA-4D32-9968-925F5129DE17}">
      <dgm:prSet/>
      <dgm:spPr/>
      <dgm:t>
        <a:bodyPr/>
        <a:lstStyle/>
        <a:p>
          <a:endParaRPr lang="en-US"/>
        </a:p>
      </dgm:t>
    </dgm:pt>
    <dgm:pt modelId="{81B9229E-42AB-4A52-9884-F7BAC4C5AE8A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Community Partners</a:t>
          </a:r>
        </a:p>
      </dgm:t>
    </dgm:pt>
    <dgm:pt modelId="{5945583C-1366-4426-99BA-5343DFFFBC38}" type="parTrans" cxnId="{90CEE58C-6FB9-4AE0-85C9-E9E9E2A55A37}">
      <dgm:prSet/>
      <dgm:spPr/>
      <dgm:t>
        <a:bodyPr/>
        <a:lstStyle/>
        <a:p>
          <a:endParaRPr lang="en-US"/>
        </a:p>
      </dgm:t>
    </dgm:pt>
    <dgm:pt modelId="{0ED30874-CDD4-41BC-977B-BBDAD405B276}" type="sibTrans" cxnId="{90CEE58C-6FB9-4AE0-85C9-E9E9E2A55A37}">
      <dgm:prSet/>
      <dgm:spPr/>
      <dgm:t>
        <a:bodyPr/>
        <a:lstStyle/>
        <a:p>
          <a:endParaRPr lang="en-US"/>
        </a:p>
      </dgm:t>
    </dgm:pt>
    <dgm:pt modelId="{24B5363D-2260-4AB9-AE1D-F16C9F4D5787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California Associations</a:t>
          </a:r>
        </a:p>
      </dgm:t>
    </dgm:pt>
    <dgm:pt modelId="{DB9CAA56-E3AE-4377-BD87-67778E37B684}" type="parTrans" cxnId="{DFD6FE1B-7D5D-40AC-9EAB-555340CA89C0}">
      <dgm:prSet/>
      <dgm:spPr/>
      <dgm:t>
        <a:bodyPr/>
        <a:lstStyle/>
        <a:p>
          <a:endParaRPr lang="en-US"/>
        </a:p>
      </dgm:t>
    </dgm:pt>
    <dgm:pt modelId="{3CFF1E0B-FC91-40F9-B704-7D1DE5DAB655}" type="sibTrans" cxnId="{DFD6FE1B-7D5D-40AC-9EAB-555340CA89C0}">
      <dgm:prSet/>
      <dgm:spPr/>
      <dgm:t>
        <a:bodyPr/>
        <a:lstStyle/>
        <a:p>
          <a:endParaRPr lang="en-US"/>
        </a:p>
      </dgm:t>
    </dgm:pt>
    <dgm:pt modelId="{87407840-60DF-460A-92C7-2512A9898C94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Counties</a:t>
          </a:r>
        </a:p>
      </dgm:t>
    </dgm:pt>
    <dgm:pt modelId="{2A64FF6A-CB5B-4FE8-BD45-E991168D3F98}" type="parTrans" cxnId="{D3E64DA2-CB43-45B6-BCA7-8EE35D1D4A8B}">
      <dgm:prSet/>
      <dgm:spPr/>
      <dgm:t>
        <a:bodyPr/>
        <a:lstStyle/>
        <a:p>
          <a:endParaRPr lang="en-US"/>
        </a:p>
      </dgm:t>
    </dgm:pt>
    <dgm:pt modelId="{06F25924-23B6-4506-A7EE-67CEE098C34B}" type="sibTrans" cxnId="{D3E64DA2-CB43-45B6-BCA7-8EE35D1D4A8B}">
      <dgm:prSet/>
      <dgm:spPr/>
      <dgm:t>
        <a:bodyPr/>
        <a:lstStyle/>
        <a:p>
          <a:endParaRPr lang="en-US"/>
        </a:p>
      </dgm:t>
    </dgm:pt>
    <dgm:pt modelId="{C6755F62-DEFA-48B5-9831-CCB6D298D974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Academic Institutions</a:t>
          </a:r>
        </a:p>
      </dgm:t>
    </dgm:pt>
    <dgm:pt modelId="{A0AC8708-4DDC-4CA7-82BD-DD7695524559}" type="parTrans" cxnId="{7643E6C7-83B4-4787-826E-29EADD3CE8EE}">
      <dgm:prSet/>
      <dgm:spPr/>
      <dgm:t>
        <a:bodyPr/>
        <a:lstStyle/>
        <a:p>
          <a:endParaRPr lang="en-US"/>
        </a:p>
      </dgm:t>
    </dgm:pt>
    <dgm:pt modelId="{7D409AC6-4B2E-492E-9106-AFE0132AB0E3}" type="sibTrans" cxnId="{7643E6C7-83B4-4787-826E-29EADD3CE8EE}">
      <dgm:prSet/>
      <dgm:spPr/>
      <dgm:t>
        <a:bodyPr/>
        <a:lstStyle/>
        <a:p>
          <a:endParaRPr lang="en-US"/>
        </a:p>
      </dgm:t>
    </dgm:pt>
    <dgm:pt modelId="{09646CD8-D4CF-48BF-BED6-CF130BAE80D7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Peer Organizations</a:t>
          </a:r>
        </a:p>
      </dgm:t>
    </dgm:pt>
    <dgm:pt modelId="{ED7D7696-F1F6-470C-BE11-49B5A13E9A58}" type="parTrans" cxnId="{E18472B5-C001-424E-BC61-C5CB0A96EE76}">
      <dgm:prSet/>
      <dgm:spPr/>
      <dgm:t>
        <a:bodyPr/>
        <a:lstStyle/>
        <a:p>
          <a:endParaRPr lang="en-US"/>
        </a:p>
      </dgm:t>
    </dgm:pt>
    <dgm:pt modelId="{66D3A448-A6DA-4E37-99DB-B54CFC896AA7}" type="sibTrans" cxnId="{E18472B5-C001-424E-BC61-C5CB0A96EE76}">
      <dgm:prSet/>
      <dgm:spPr/>
      <dgm:t>
        <a:bodyPr/>
        <a:lstStyle/>
        <a:p>
          <a:endParaRPr lang="en-US"/>
        </a:p>
      </dgm:t>
    </dgm:pt>
    <dgm:pt modelId="{E589703A-EF51-4553-AD1D-C7E59F333066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0F5A14C8-CB64-4278-A8F9-0FA282F9D61B}" type="parTrans" cxnId="{ACF1D720-BC85-41D7-A275-87964C52059A}">
      <dgm:prSet/>
      <dgm:spPr/>
      <dgm:t>
        <a:bodyPr/>
        <a:lstStyle/>
        <a:p>
          <a:endParaRPr lang="en-US"/>
        </a:p>
      </dgm:t>
    </dgm:pt>
    <dgm:pt modelId="{18C3E4FB-4D6A-467A-A3BD-4582FCF3EE9E}" type="sibTrans" cxnId="{ACF1D720-BC85-41D7-A275-87964C52059A}">
      <dgm:prSet/>
      <dgm:spPr/>
      <dgm:t>
        <a:bodyPr/>
        <a:lstStyle/>
        <a:p>
          <a:endParaRPr lang="en-US"/>
        </a:p>
      </dgm:t>
    </dgm:pt>
    <dgm:pt modelId="{64B2BCD0-D4CF-4AF3-8C69-353D34A53619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EF080572-A0D8-4631-97AA-E9E6D47843A0}" type="parTrans" cxnId="{AB6C26E7-B58C-415E-BD67-6E5A28854A00}">
      <dgm:prSet/>
      <dgm:spPr/>
      <dgm:t>
        <a:bodyPr/>
        <a:lstStyle/>
        <a:p>
          <a:endParaRPr lang="en-US"/>
        </a:p>
      </dgm:t>
    </dgm:pt>
    <dgm:pt modelId="{66D00445-6D47-4475-A170-EB7BD37DF091}" type="sibTrans" cxnId="{AB6C26E7-B58C-415E-BD67-6E5A28854A00}">
      <dgm:prSet/>
      <dgm:spPr/>
      <dgm:t>
        <a:bodyPr/>
        <a:lstStyle/>
        <a:p>
          <a:endParaRPr lang="en-US"/>
        </a:p>
      </dgm:t>
    </dgm:pt>
    <dgm:pt modelId="{311C0451-EDA4-491E-A4E7-3C2767409204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9E33E23-5105-4A3B-9567-D1347977DD56}" type="parTrans" cxnId="{488CAD90-B55C-49F6-AF86-57C57B8AB948}">
      <dgm:prSet/>
      <dgm:spPr/>
      <dgm:t>
        <a:bodyPr/>
        <a:lstStyle/>
        <a:p>
          <a:endParaRPr lang="en-US"/>
        </a:p>
      </dgm:t>
    </dgm:pt>
    <dgm:pt modelId="{45278A3A-A097-40D7-AF2D-E93ECA1DA2FC}" type="sibTrans" cxnId="{488CAD90-B55C-49F6-AF86-57C57B8AB948}">
      <dgm:prSet/>
      <dgm:spPr/>
      <dgm:t>
        <a:bodyPr/>
        <a:lstStyle/>
        <a:p>
          <a:endParaRPr lang="en-US"/>
        </a:p>
      </dgm:t>
    </dgm:pt>
    <dgm:pt modelId="{772CCD92-D4F2-487D-936E-05485F37C6A2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State</a:t>
          </a:r>
        </a:p>
      </dgm:t>
    </dgm:pt>
    <dgm:pt modelId="{E0ADCA30-96EE-4C5F-BD74-616AFED89C4C}" type="sibTrans" cxnId="{BC5BCC39-EE6A-4CDC-829C-94DA90A81DE4}">
      <dgm:prSet/>
      <dgm:spPr/>
      <dgm:t>
        <a:bodyPr/>
        <a:lstStyle/>
        <a:p>
          <a:endParaRPr lang="en-US"/>
        </a:p>
      </dgm:t>
    </dgm:pt>
    <dgm:pt modelId="{7C881F8F-DA4F-48D6-A8EB-96350111031D}" type="parTrans" cxnId="{BC5BCC39-EE6A-4CDC-829C-94DA90A81DE4}">
      <dgm:prSet/>
      <dgm:spPr/>
      <dgm:t>
        <a:bodyPr/>
        <a:lstStyle/>
        <a:p>
          <a:endParaRPr lang="en-US"/>
        </a:p>
      </dgm:t>
    </dgm:pt>
    <dgm:pt modelId="{F5064A46-0E27-4642-A2E1-A89D7250CB73}" type="pres">
      <dgm:prSet presAssocID="{F52BBFB9-8661-410B-9F37-E82BF612FF69}" presName="compositeShape" presStyleCnt="0">
        <dgm:presLayoutVars>
          <dgm:chMax val="7"/>
          <dgm:dir/>
          <dgm:resizeHandles val="exact"/>
        </dgm:presLayoutVars>
      </dgm:prSet>
      <dgm:spPr/>
    </dgm:pt>
    <dgm:pt modelId="{FEF68670-1B0F-4345-B76E-277253B2B84E}" type="pres">
      <dgm:prSet presAssocID="{F52BBFB9-8661-410B-9F37-E82BF612FF69}" presName="wedge1" presStyleLbl="node1" presStyleIdx="0" presStyleCnt="7"/>
      <dgm:spPr/>
    </dgm:pt>
    <dgm:pt modelId="{14A70B7D-B50D-4BD5-948C-153497AA5858}" type="pres">
      <dgm:prSet presAssocID="{F52BBFB9-8661-410B-9F37-E82BF612FF69}" presName="dummy1a" presStyleCnt="0"/>
      <dgm:spPr/>
    </dgm:pt>
    <dgm:pt modelId="{BB9EB8B3-63D1-4E49-92CB-896F5001DED9}" type="pres">
      <dgm:prSet presAssocID="{F52BBFB9-8661-410B-9F37-E82BF612FF69}" presName="dummy1b" presStyleCnt="0"/>
      <dgm:spPr/>
    </dgm:pt>
    <dgm:pt modelId="{7C326D3F-9368-428E-84F5-A12BB64700C6}" type="pres">
      <dgm:prSet presAssocID="{F52BBFB9-8661-410B-9F37-E82BF612FF6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6CB9366-EA60-4A8F-BBDE-8A2CDABAFC9D}" type="pres">
      <dgm:prSet presAssocID="{F52BBFB9-8661-410B-9F37-E82BF612FF69}" presName="wedge2" presStyleLbl="node1" presStyleIdx="1" presStyleCnt="7"/>
      <dgm:spPr/>
    </dgm:pt>
    <dgm:pt modelId="{EF616D0A-742B-441E-A62D-4876CCB0E913}" type="pres">
      <dgm:prSet presAssocID="{F52BBFB9-8661-410B-9F37-E82BF612FF69}" presName="dummy2a" presStyleCnt="0"/>
      <dgm:spPr/>
    </dgm:pt>
    <dgm:pt modelId="{3C15FCDD-09E3-45A4-B461-85A1D2C6DB4E}" type="pres">
      <dgm:prSet presAssocID="{F52BBFB9-8661-410B-9F37-E82BF612FF69}" presName="dummy2b" presStyleCnt="0"/>
      <dgm:spPr/>
    </dgm:pt>
    <dgm:pt modelId="{52CBDFA6-5FC2-4F65-9D87-47C0BEC1EE48}" type="pres">
      <dgm:prSet presAssocID="{F52BBFB9-8661-410B-9F37-E82BF612FF6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585C2374-C379-476A-ACC1-897F1ECED40A}" type="pres">
      <dgm:prSet presAssocID="{F52BBFB9-8661-410B-9F37-E82BF612FF69}" presName="wedge3" presStyleLbl="node1" presStyleIdx="2" presStyleCnt="7"/>
      <dgm:spPr/>
    </dgm:pt>
    <dgm:pt modelId="{9A236E12-111D-426E-AAAE-9BE74F33515A}" type="pres">
      <dgm:prSet presAssocID="{F52BBFB9-8661-410B-9F37-E82BF612FF69}" presName="dummy3a" presStyleCnt="0"/>
      <dgm:spPr/>
    </dgm:pt>
    <dgm:pt modelId="{056218A8-FE3D-45B2-90E2-53F163B8893D}" type="pres">
      <dgm:prSet presAssocID="{F52BBFB9-8661-410B-9F37-E82BF612FF69}" presName="dummy3b" presStyleCnt="0"/>
      <dgm:spPr/>
    </dgm:pt>
    <dgm:pt modelId="{054A636E-2852-4C33-AFDB-16A3963644C8}" type="pres">
      <dgm:prSet presAssocID="{F52BBFB9-8661-410B-9F37-E82BF612FF6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C1F2626A-625D-4195-A446-441D1A5786CE}" type="pres">
      <dgm:prSet presAssocID="{F52BBFB9-8661-410B-9F37-E82BF612FF69}" presName="wedge4" presStyleLbl="node1" presStyleIdx="3" presStyleCnt="7"/>
      <dgm:spPr/>
    </dgm:pt>
    <dgm:pt modelId="{D1FB6273-227D-460E-9378-6B5906FA8DE9}" type="pres">
      <dgm:prSet presAssocID="{F52BBFB9-8661-410B-9F37-E82BF612FF69}" presName="dummy4a" presStyleCnt="0"/>
      <dgm:spPr/>
    </dgm:pt>
    <dgm:pt modelId="{2402002E-BDF6-4764-B516-CC16D0380962}" type="pres">
      <dgm:prSet presAssocID="{F52BBFB9-8661-410B-9F37-E82BF612FF69}" presName="dummy4b" presStyleCnt="0"/>
      <dgm:spPr/>
    </dgm:pt>
    <dgm:pt modelId="{00E01753-083B-4FB8-9662-C9011E40B0AD}" type="pres">
      <dgm:prSet presAssocID="{F52BBFB9-8661-410B-9F37-E82BF612FF6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53BD48C-CF57-4CCC-B702-D0F1B6BDBC32}" type="pres">
      <dgm:prSet presAssocID="{F52BBFB9-8661-410B-9F37-E82BF612FF69}" presName="wedge5" presStyleLbl="node1" presStyleIdx="4" presStyleCnt="7"/>
      <dgm:spPr/>
    </dgm:pt>
    <dgm:pt modelId="{E761CC73-065D-4E88-BB98-D3226B13C73E}" type="pres">
      <dgm:prSet presAssocID="{F52BBFB9-8661-410B-9F37-E82BF612FF69}" presName="dummy5a" presStyleCnt="0"/>
      <dgm:spPr/>
    </dgm:pt>
    <dgm:pt modelId="{FE01B040-FF71-4F63-B88C-1186C8AA5E1A}" type="pres">
      <dgm:prSet presAssocID="{F52BBFB9-8661-410B-9F37-E82BF612FF69}" presName="dummy5b" presStyleCnt="0"/>
      <dgm:spPr/>
    </dgm:pt>
    <dgm:pt modelId="{B287400E-423A-4AB4-A0AB-EE761FE0BA57}" type="pres">
      <dgm:prSet presAssocID="{F52BBFB9-8661-410B-9F37-E82BF612FF6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F6CA111A-05C9-42C8-BED0-67C5EFB63D90}" type="pres">
      <dgm:prSet presAssocID="{F52BBFB9-8661-410B-9F37-E82BF612FF69}" presName="wedge6" presStyleLbl="node1" presStyleIdx="5" presStyleCnt="7"/>
      <dgm:spPr/>
    </dgm:pt>
    <dgm:pt modelId="{A1A10A7E-72A7-4340-9DC0-F113606A8DF1}" type="pres">
      <dgm:prSet presAssocID="{F52BBFB9-8661-410B-9F37-E82BF612FF69}" presName="dummy6a" presStyleCnt="0"/>
      <dgm:spPr/>
    </dgm:pt>
    <dgm:pt modelId="{F8478B02-7B51-40C7-A375-3C7FFFADFCB6}" type="pres">
      <dgm:prSet presAssocID="{F52BBFB9-8661-410B-9F37-E82BF612FF69}" presName="dummy6b" presStyleCnt="0"/>
      <dgm:spPr/>
    </dgm:pt>
    <dgm:pt modelId="{F0D8D482-9248-4DA7-AC2E-9F580BCBCD82}" type="pres">
      <dgm:prSet presAssocID="{F52BBFB9-8661-410B-9F37-E82BF612FF6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917E6867-E5BC-4AC8-9115-22EC4CA9EFFB}" type="pres">
      <dgm:prSet presAssocID="{F52BBFB9-8661-410B-9F37-E82BF612FF69}" presName="wedge7" presStyleLbl="node1" presStyleIdx="6" presStyleCnt="7"/>
      <dgm:spPr/>
    </dgm:pt>
    <dgm:pt modelId="{A7CC0573-0082-46C5-8F39-738C9D456864}" type="pres">
      <dgm:prSet presAssocID="{F52BBFB9-8661-410B-9F37-E82BF612FF69}" presName="dummy7a" presStyleCnt="0"/>
      <dgm:spPr/>
    </dgm:pt>
    <dgm:pt modelId="{06CB8435-BA14-4A61-8061-0ECD4294644A}" type="pres">
      <dgm:prSet presAssocID="{F52BBFB9-8661-410B-9F37-E82BF612FF69}" presName="dummy7b" presStyleCnt="0"/>
      <dgm:spPr/>
    </dgm:pt>
    <dgm:pt modelId="{6BF6D2E8-CCD1-4C56-A7E9-F6C38CF17D88}" type="pres">
      <dgm:prSet presAssocID="{F52BBFB9-8661-410B-9F37-E82BF612FF6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EE7922AA-5AF0-4926-A4B1-108B23EB163A}" type="pres">
      <dgm:prSet presAssocID="{CD55624C-B45B-4114-BE8B-BBE94C7B9717}" presName="arrowWedge1" presStyleLbl="fgSibTrans2D1" presStyleIdx="0" presStyleCnt="7"/>
      <dgm:spPr/>
    </dgm:pt>
    <dgm:pt modelId="{3726FF5B-46A4-41D0-A639-5C3AB37ED4FD}" type="pres">
      <dgm:prSet presAssocID="{0ED30874-CDD4-41BC-977B-BBDAD405B276}" presName="arrowWedge2" presStyleLbl="fgSibTrans2D1" presStyleIdx="1" presStyleCnt="7"/>
      <dgm:spPr/>
    </dgm:pt>
    <dgm:pt modelId="{42EB880F-E800-4FC8-8BAC-AFC79AA7C4AF}" type="pres">
      <dgm:prSet presAssocID="{3CFF1E0B-FC91-40F9-B704-7D1DE5DAB655}" presName="arrowWedge3" presStyleLbl="fgSibTrans2D1" presStyleIdx="2" presStyleCnt="7"/>
      <dgm:spPr/>
    </dgm:pt>
    <dgm:pt modelId="{F64AE2DB-2731-4BD3-B668-FEDA3788B4B2}" type="pres">
      <dgm:prSet presAssocID="{06F25924-23B6-4506-A7EE-67CEE098C34B}" presName="arrowWedge4" presStyleLbl="fgSibTrans2D1" presStyleIdx="3" presStyleCnt="7"/>
      <dgm:spPr/>
    </dgm:pt>
    <dgm:pt modelId="{FD520023-E8CB-425B-AB8D-D2D41F2BE867}" type="pres">
      <dgm:prSet presAssocID="{E0ADCA30-96EE-4C5F-BD74-616AFED89C4C}" presName="arrowWedge5" presStyleLbl="fgSibTrans2D1" presStyleIdx="4" presStyleCnt="7"/>
      <dgm:spPr/>
    </dgm:pt>
    <dgm:pt modelId="{59FD2BE1-C956-4F4B-B23F-27C2686A0EAA}" type="pres">
      <dgm:prSet presAssocID="{7D409AC6-4B2E-492E-9106-AFE0132AB0E3}" presName="arrowWedge6" presStyleLbl="fgSibTrans2D1" presStyleIdx="5" presStyleCnt="7"/>
      <dgm:spPr/>
    </dgm:pt>
    <dgm:pt modelId="{868CE945-0F02-4975-82E8-F7288B7ABF14}" type="pres">
      <dgm:prSet presAssocID="{66D3A448-A6DA-4E37-99DB-B54CFC896AA7}" presName="arrowWedge7" presStyleLbl="fgSibTrans2D1" presStyleIdx="6" presStyleCnt="7"/>
      <dgm:spPr/>
    </dgm:pt>
  </dgm:ptLst>
  <dgm:cxnLst>
    <dgm:cxn modelId="{A59C740B-0149-447C-8CBF-82EB5C95BFAE}" type="presOf" srcId="{48AEC2C8-A9FD-4429-B302-BFDC5C62D1CE}" destId="{7C326D3F-9368-428E-84F5-A12BB64700C6}" srcOrd="1" destOrd="0" presId="urn:microsoft.com/office/officeart/2005/8/layout/cycle8"/>
    <dgm:cxn modelId="{D8225C16-B8AF-41A9-BBA0-DC76F9D42D1F}" type="presOf" srcId="{F52BBFB9-8661-410B-9F37-E82BF612FF69}" destId="{F5064A46-0E27-4642-A2E1-A89D7250CB73}" srcOrd="0" destOrd="0" presId="urn:microsoft.com/office/officeart/2005/8/layout/cycle8"/>
    <dgm:cxn modelId="{DFD6FE1B-7D5D-40AC-9EAB-555340CA89C0}" srcId="{F52BBFB9-8661-410B-9F37-E82BF612FF69}" destId="{24B5363D-2260-4AB9-AE1D-F16C9F4D5787}" srcOrd="2" destOrd="0" parTransId="{DB9CAA56-E3AE-4377-BD87-67778E37B684}" sibTransId="{3CFF1E0B-FC91-40F9-B704-7D1DE5DAB655}"/>
    <dgm:cxn modelId="{ACF1D720-BC85-41D7-A275-87964C52059A}" srcId="{F52BBFB9-8661-410B-9F37-E82BF612FF69}" destId="{E589703A-EF51-4553-AD1D-C7E59F333066}" srcOrd="7" destOrd="0" parTransId="{0F5A14C8-CB64-4278-A8F9-0FA282F9D61B}" sibTransId="{18C3E4FB-4D6A-467A-A3BD-4582FCF3EE9E}"/>
    <dgm:cxn modelId="{4BBCBC2C-D070-48AC-9059-C38D82D9D572}" type="presOf" srcId="{772CCD92-D4F2-487D-936E-05485F37C6A2}" destId="{653BD48C-CF57-4CCC-B702-D0F1B6BDBC32}" srcOrd="0" destOrd="0" presId="urn:microsoft.com/office/officeart/2005/8/layout/cycle8"/>
    <dgm:cxn modelId="{64F10D2D-C7BB-44D1-A961-EBF552E6A2DC}" type="presOf" srcId="{81B9229E-42AB-4A52-9884-F7BAC4C5AE8A}" destId="{52CBDFA6-5FC2-4F65-9D87-47C0BEC1EE48}" srcOrd="1" destOrd="0" presId="urn:microsoft.com/office/officeart/2005/8/layout/cycle8"/>
    <dgm:cxn modelId="{7B32DE37-BD22-40F5-9047-C58F5F3550AE}" type="presOf" srcId="{09646CD8-D4CF-48BF-BED6-CF130BAE80D7}" destId="{6BF6D2E8-CCD1-4C56-A7E9-F6C38CF17D88}" srcOrd="1" destOrd="0" presId="urn:microsoft.com/office/officeart/2005/8/layout/cycle8"/>
    <dgm:cxn modelId="{BC5BCC39-EE6A-4CDC-829C-94DA90A81DE4}" srcId="{F52BBFB9-8661-410B-9F37-E82BF612FF69}" destId="{772CCD92-D4F2-487D-936E-05485F37C6A2}" srcOrd="4" destOrd="0" parTransId="{7C881F8F-DA4F-48D6-A8EB-96350111031D}" sibTransId="{E0ADCA30-96EE-4C5F-BD74-616AFED89C4C}"/>
    <dgm:cxn modelId="{87E0D239-84D3-47C9-8649-A31E76D854EF}" type="presOf" srcId="{C6755F62-DEFA-48B5-9831-CCB6D298D974}" destId="{F6CA111A-05C9-42C8-BED0-67C5EFB63D90}" srcOrd="0" destOrd="0" presId="urn:microsoft.com/office/officeart/2005/8/layout/cycle8"/>
    <dgm:cxn modelId="{8389D639-6FC1-4323-9B1D-F5E26AF3154E}" type="presOf" srcId="{87407840-60DF-460A-92C7-2512A9898C94}" destId="{C1F2626A-625D-4195-A446-441D1A5786CE}" srcOrd="0" destOrd="0" presId="urn:microsoft.com/office/officeart/2005/8/layout/cycle8"/>
    <dgm:cxn modelId="{CCDE903B-47BA-4D32-9968-925F5129DE17}" srcId="{F52BBFB9-8661-410B-9F37-E82BF612FF69}" destId="{48AEC2C8-A9FD-4429-B302-BFDC5C62D1CE}" srcOrd="0" destOrd="0" parTransId="{473382C7-164D-49BE-805D-4C281F286044}" sibTransId="{CD55624C-B45B-4114-BE8B-BBE94C7B9717}"/>
    <dgm:cxn modelId="{23049D5B-1327-4EB0-9F6D-25CBA99F6BB6}" type="presOf" srcId="{09646CD8-D4CF-48BF-BED6-CF130BAE80D7}" destId="{917E6867-E5BC-4AC8-9115-22EC4CA9EFFB}" srcOrd="0" destOrd="0" presId="urn:microsoft.com/office/officeart/2005/8/layout/cycle8"/>
    <dgm:cxn modelId="{70DCCA60-2170-48F7-94D3-83701AF59D40}" type="presOf" srcId="{24B5363D-2260-4AB9-AE1D-F16C9F4D5787}" destId="{585C2374-C379-476A-ACC1-897F1ECED40A}" srcOrd="0" destOrd="0" presId="urn:microsoft.com/office/officeart/2005/8/layout/cycle8"/>
    <dgm:cxn modelId="{9A0C957D-5FCD-4326-86EB-9085FFD70D47}" type="presOf" srcId="{81B9229E-42AB-4A52-9884-F7BAC4C5AE8A}" destId="{56CB9366-EA60-4A8F-BBDE-8A2CDABAFC9D}" srcOrd="0" destOrd="0" presId="urn:microsoft.com/office/officeart/2005/8/layout/cycle8"/>
    <dgm:cxn modelId="{A2E9097E-9534-46F6-97DA-C78F042365C1}" type="presOf" srcId="{87407840-60DF-460A-92C7-2512A9898C94}" destId="{00E01753-083B-4FB8-9662-C9011E40B0AD}" srcOrd="1" destOrd="0" presId="urn:microsoft.com/office/officeart/2005/8/layout/cycle8"/>
    <dgm:cxn modelId="{90CEE58C-6FB9-4AE0-85C9-E9E9E2A55A37}" srcId="{F52BBFB9-8661-410B-9F37-E82BF612FF69}" destId="{81B9229E-42AB-4A52-9884-F7BAC4C5AE8A}" srcOrd="1" destOrd="0" parTransId="{5945583C-1366-4426-99BA-5343DFFFBC38}" sibTransId="{0ED30874-CDD4-41BC-977B-BBDAD405B276}"/>
    <dgm:cxn modelId="{488CAD90-B55C-49F6-AF86-57C57B8AB948}" srcId="{F52BBFB9-8661-410B-9F37-E82BF612FF69}" destId="{311C0451-EDA4-491E-A4E7-3C2767409204}" srcOrd="9" destOrd="0" parTransId="{A9E33E23-5105-4A3B-9567-D1347977DD56}" sibTransId="{45278A3A-A097-40D7-AF2D-E93ECA1DA2FC}"/>
    <dgm:cxn modelId="{FE339A9A-B085-4AB0-A271-417F281ACC79}" type="presOf" srcId="{48AEC2C8-A9FD-4429-B302-BFDC5C62D1CE}" destId="{FEF68670-1B0F-4345-B76E-277253B2B84E}" srcOrd="0" destOrd="0" presId="urn:microsoft.com/office/officeart/2005/8/layout/cycle8"/>
    <dgm:cxn modelId="{D3E64DA2-CB43-45B6-BCA7-8EE35D1D4A8B}" srcId="{F52BBFB9-8661-410B-9F37-E82BF612FF69}" destId="{87407840-60DF-460A-92C7-2512A9898C94}" srcOrd="3" destOrd="0" parTransId="{2A64FF6A-CB5B-4FE8-BD45-E991168D3F98}" sibTransId="{06F25924-23B6-4506-A7EE-67CEE098C34B}"/>
    <dgm:cxn modelId="{E18472B5-C001-424E-BC61-C5CB0A96EE76}" srcId="{F52BBFB9-8661-410B-9F37-E82BF612FF69}" destId="{09646CD8-D4CF-48BF-BED6-CF130BAE80D7}" srcOrd="6" destOrd="0" parTransId="{ED7D7696-F1F6-470C-BE11-49B5A13E9A58}" sibTransId="{66D3A448-A6DA-4E37-99DB-B54CFC896AA7}"/>
    <dgm:cxn modelId="{7643E6C7-83B4-4787-826E-29EADD3CE8EE}" srcId="{F52BBFB9-8661-410B-9F37-E82BF612FF69}" destId="{C6755F62-DEFA-48B5-9831-CCB6D298D974}" srcOrd="5" destOrd="0" parTransId="{A0AC8708-4DDC-4CA7-82BD-DD7695524559}" sibTransId="{7D409AC6-4B2E-492E-9106-AFE0132AB0E3}"/>
    <dgm:cxn modelId="{565375D5-850F-423D-947A-788A28BFB9BF}" type="presOf" srcId="{C6755F62-DEFA-48B5-9831-CCB6D298D974}" destId="{F0D8D482-9248-4DA7-AC2E-9F580BCBCD82}" srcOrd="1" destOrd="0" presId="urn:microsoft.com/office/officeart/2005/8/layout/cycle8"/>
    <dgm:cxn modelId="{A1D3FFE4-9FB7-4B9C-9CBF-1927EC5844B0}" type="presOf" srcId="{24B5363D-2260-4AB9-AE1D-F16C9F4D5787}" destId="{054A636E-2852-4C33-AFDB-16A3963644C8}" srcOrd="1" destOrd="0" presId="urn:microsoft.com/office/officeart/2005/8/layout/cycle8"/>
    <dgm:cxn modelId="{AB6C26E7-B58C-415E-BD67-6E5A28854A00}" srcId="{F52BBFB9-8661-410B-9F37-E82BF612FF69}" destId="{64B2BCD0-D4CF-4AF3-8C69-353D34A53619}" srcOrd="8" destOrd="0" parTransId="{EF080572-A0D8-4631-97AA-E9E6D47843A0}" sibTransId="{66D00445-6D47-4475-A170-EB7BD37DF091}"/>
    <dgm:cxn modelId="{B416F9F4-37D2-4F37-925D-F12BE8B6888C}" type="presOf" srcId="{772CCD92-D4F2-487D-936E-05485F37C6A2}" destId="{B287400E-423A-4AB4-A0AB-EE761FE0BA57}" srcOrd="1" destOrd="0" presId="urn:microsoft.com/office/officeart/2005/8/layout/cycle8"/>
    <dgm:cxn modelId="{99B58E67-2C2E-4C94-97B5-6E49C7B843FB}" type="presParOf" srcId="{F5064A46-0E27-4642-A2E1-A89D7250CB73}" destId="{FEF68670-1B0F-4345-B76E-277253B2B84E}" srcOrd="0" destOrd="0" presId="urn:microsoft.com/office/officeart/2005/8/layout/cycle8"/>
    <dgm:cxn modelId="{FA955D6D-7F33-410B-9E7C-82794942C965}" type="presParOf" srcId="{F5064A46-0E27-4642-A2E1-A89D7250CB73}" destId="{14A70B7D-B50D-4BD5-948C-153497AA5858}" srcOrd="1" destOrd="0" presId="urn:microsoft.com/office/officeart/2005/8/layout/cycle8"/>
    <dgm:cxn modelId="{0A447173-8908-451F-82A3-E7E093254A01}" type="presParOf" srcId="{F5064A46-0E27-4642-A2E1-A89D7250CB73}" destId="{BB9EB8B3-63D1-4E49-92CB-896F5001DED9}" srcOrd="2" destOrd="0" presId="urn:microsoft.com/office/officeart/2005/8/layout/cycle8"/>
    <dgm:cxn modelId="{67897128-71F5-4329-9FB4-9FD6F085F15E}" type="presParOf" srcId="{F5064A46-0E27-4642-A2E1-A89D7250CB73}" destId="{7C326D3F-9368-428E-84F5-A12BB64700C6}" srcOrd="3" destOrd="0" presId="urn:microsoft.com/office/officeart/2005/8/layout/cycle8"/>
    <dgm:cxn modelId="{6E98999A-8DE6-41CA-ABB6-0EEA318C7C78}" type="presParOf" srcId="{F5064A46-0E27-4642-A2E1-A89D7250CB73}" destId="{56CB9366-EA60-4A8F-BBDE-8A2CDABAFC9D}" srcOrd="4" destOrd="0" presId="urn:microsoft.com/office/officeart/2005/8/layout/cycle8"/>
    <dgm:cxn modelId="{D7A01CB9-EB83-4A80-9F86-C66841CEE1F9}" type="presParOf" srcId="{F5064A46-0E27-4642-A2E1-A89D7250CB73}" destId="{EF616D0A-742B-441E-A62D-4876CCB0E913}" srcOrd="5" destOrd="0" presId="urn:microsoft.com/office/officeart/2005/8/layout/cycle8"/>
    <dgm:cxn modelId="{AFDDC265-5238-4FDB-8E6C-B658E6CE290D}" type="presParOf" srcId="{F5064A46-0E27-4642-A2E1-A89D7250CB73}" destId="{3C15FCDD-09E3-45A4-B461-85A1D2C6DB4E}" srcOrd="6" destOrd="0" presId="urn:microsoft.com/office/officeart/2005/8/layout/cycle8"/>
    <dgm:cxn modelId="{ECEE63F5-1A1C-487A-8BE5-FB2A799E3C50}" type="presParOf" srcId="{F5064A46-0E27-4642-A2E1-A89D7250CB73}" destId="{52CBDFA6-5FC2-4F65-9D87-47C0BEC1EE48}" srcOrd="7" destOrd="0" presId="urn:microsoft.com/office/officeart/2005/8/layout/cycle8"/>
    <dgm:cxn modelId="{5AE76589-A9D6-480D-8BC0-75F3477634FB}" type="presParOf" srcId="{F5064A46-0E27-4642-A2E1-A89D7250CB73}" destId="{585C2374-C379-476A-ACC1-897F1ECED40A}" srcOrd="8" destOrd="0" presId="urn:microsoft.com/office/officeart/2005/8/layout/cycle8"/>
    <dgm:cxn modelId="{EF37C6FE-0716-4A3A-860E-CE7DCE81BAB7}" type="presParOf" srcId="{F5064A46-0E27-4642-A2E1-A89D7250CB73}" destId="{9A236E12-111D-426E-AAAE-9BE74F33515A}" srcOrd="9" destOrd="0" presId="urn:microsoft.com/office/officeart/2005/8/layout/cycle8"/>
    <dgm:cxn modelId="{B41F5A65-D33C-413F-9168-4ED53BDA570E}" type="presParOf" srcId="{F5064A46-0E27-4642-A2E1-A89D7250CB73}" destId="{056218A8-FE3D-45B2-90E2-53F163B8893D}" srcOrd="10" destOrd="0" presId="urn:microsoft.com/office/officeart/2005/8/layout/cycle8"/>
    <dgm:cxn modelId="{AAB491CD-6F7B-48C2-8FE5-EF82D2C613C6}" type="presParOf" srcId="{F5064A46-0E27-4642-A2E1-A89D7250CB73}" destId="{054A636E-2852-4C33-AFDB-16A3963644C8}" srcOrd="11" destOrd="0" presId="urn:microsoft.com/office/officeart/2005/8/layout/cycle8"/>
    <dgm:cxn modelId="{56BC70DD-2699-4E34-BA60-70535F3FB6C0}" type="presParOf" srcId="{F5064A46-0E27-4642-A2E1-A89D7250CB73}" destId="{C1F2626A-625D-4195-A446-441D1A5786CE}" srcOrd="12" destOrd="0" presId="urn:microsoft.com/office/officeart/2005/8/layout/cycle8"/>
    <dgm:cxn modelId="{D0CDA634-A2DD-4279-B7B0-6643601FD3F2}" type="presParOf" srcId="{F5064A46-0E27-4642-A2E1-A89D7250CB73}" destId="{D1FB6273-227D-460E-9378-6B5906FA8DE9}" srcOrd="13" destOrd="0" presId="urn:microsoft.com/office/officeart/2005/8/layout/cycle8"/>
    <dgm:cxn modelId="{32274EF7-1430-41AC-982D-4D2CE8DC9C3B}" type="presParOf" srcId="{F5064A46-0E27-4642-A2E1-A89D7250CB73}" destId="{2402002E-BDF6-4764-B516-CC16D0380962}" srcOrd="14" destOrd="0" presId="urn:microsoft.com/office/officeart/2005/8/layout/cycle8"/>
    <dgm:cxn modelId="{F8742AFE-0AD5-4267-85EB-014E112BF6CF}" type="presParOf" srcId="{F5064A46-0E27-4642-A2E1-A89D7250CB73}" destId="{00E01753-083B-4FB8-9662-C9011E40B0AD}" srcOrd="15" destOrd="0" presId="urn:microsoft.com/office/officeart/2005/8/layout/cycle8"/>
    <dgm:cxn modelId="{4D552635-45C2-4931-ADF2-40BC8C766F4C}" type="presParOf" srcId="{F5064A46-0E27-4642-A2E1-A89D7250CB73}" destId="{653BD48C-CF57-4CCC-B702-D0F1B6BDBC32}" srcOrd="16" destOrd="0" presId="urn:microsoft.com/office/officeart/2005/8/layout/cycle8"/>
    <dgm:cxn modelId="{3799391D-4491-4C49-944E-62D3A0C8FCE5}" type="presParOf" srcId="{F5064A46-0E27-4642-A2E1-A89D7250CB73}" destId="{E761CC73-065D-4E88-BB98-D3226B13C73E}" srcOrd="17" destOrd="0" presId="urn:microsoft.com/office/officeart/2005/8/layout/cycle8"/>
    <dgm:cxn modelId="{7C16F747-38CD-4FDE-8E7E-95B1081A2A22}" type="presParOf" srcId="{F5064A46-0E27-4642-A2E1-A89D7250CB73}" destId="{FE01B040-FF71-4F63-B88C-1186C8AA5E1A}" srcOrd="18" destOrd="0" presId="urn:microsoft.com/office/officeart/2005/8/layout/cycle8"/>
    <dgm:cxn modelId="{42103F42-B03E-4D43-A5EA-BB579D15D91A}" type="presParOf" srcId="{F5064A46-0E27-4642-A2E1-A89D7250CB73}" destId="{B287400E-423A-4AB4-A0AB-EE761FE0BA57}" srcOrd="19" destOrd="0" presId="urn:microsoft.com/office/officeart/2005/8/layout/cycle8"/>
    <dgm:cxn modelId="{77489574-C1D9-47B2-AEF7-9462343E689D}" type="presParOf" srcId="{F5064A46-0E27-4642-A2E1-A89D7250CB73}" destId="{F6CA111A-05C9-42C8-BED0-67C5EFB63D90}" srcOrd="20" destOrd="0" presId="urn:microsoft.com/office/officeart/2005/8/layout/cycle8"/>
    <dgm:cxn modelId="{4F57BB73-9C92-4CC1-9880-A1F9DB754145}" type="presParOf" srcId="{F5064A46-0E27-4642-A2E1-A89D7250CB73}" destId="{A1A10A7E-72A7-4340-9DC0-F113606A8DF1}" srcOrd="21" destOrd="0" presId="urn:microsoft.com/office/officeart/2005/8/layout/cycle8"/>
    <dgm:cxn modelId="{2233413A-37C0-4CA4-AE20-FD5107C22440}" type="presParOf" srcId="{F5064A46-0E27-4642-A2E1-A89D7250CB73}" destId="{F8478B02-7B51-40C7-A375-3C7FFFADFCB6}" srcOrd="22" destOrd="0" presId="urn:microsoft.com/office/officeart/2005/8/layout/cycle8"/>
    <dgm:cxn modelId="{1950BBC2-0CA7-45DA-8A24-55219C05D780}" type="presParOf" srcId="{F5064A46-0E27-4642-A2E1-A89D7250CB73}" destId="{F0D8D482-9248-4DA7-AC2E-9F580BCBCD82}" srcOrd="23" destOrd="0" presId="urn:microsoft.com/office/officeart/2005/8/layout/cycle8"/>
    <dgm:cxn modelId="{C590980A-66BB-4D2A-8F41-5F11CBC8CD23}" type="presParOf" srcId="{F5064A46-0E27-4642-A2E1-A89D7250CB73}" destId="{917E6867-E5BC-4AC8-9115-22EC4CA9EFFB}" srcOrd="24" destOrd="0" presId="urn:microsoft.com/office/officeart/2005/8/layout/cycle8"/>
    <dgm:cxn modelId="{FD8E9512-A168-4937-B41D-BD757E9BCA1E}" type="presParOf" srcId="{F5064A46-0E27-4642-A2E1-A89D7250CB73}" destId="{A7CC0573-0082-46C5-8F39-738C9D456864}" srcOrd="25" destOrd="0" presId="urn:microsoft.com/office/officeart/2005/8/layout/cycle8"/>
    <dgm:cxn modelId="{774E51C7-FB19-4548-ACF2-AD8A382D4D67}" type="presParOf" srcId="{F5064A46-0E27-4642-A2E1-A89D7250CB73}" destId="{06CB8435-BA14-4A61-8061-0ECD4294644A}" srcOrd="26" destOrd="0" presId="urn:microsoft.com/office/officeart/2005/8/layout/cycle8"/>
    <dgm:cxn modelId="{3F5D7ECA-8D2F-4710-9833-747245103DE0}" type="presParOf" srcId="{F5064A46-0E27-4642-A2E1-A89D7250CB73}" destId="{6BF6D2E8-CCD1-4C56-A7E9-F6C38CF17D88}" srcOrd="27" destOrd="0" presId="urn:microsoft.com/office/officeart/2005/8/layout/cycle8"/>
    <dgm:cxn modelId="{2E01AAE6-2CC4-4F94-8ED6-D71D84355845}" type="presParOf" srcId="{F5064A46-0E27-4642-A2E1-A89D7250CB73}" destId="{EE7922AA-5AF0-4926-A4B1-108B23EB163A}" srcOrd="28" destOrd="0" presId="urn:microsoft.com/office/officeart/2005/8/layout/cycle8"/>
    <dgm:cxn modelId="{9C7BA252-DBFE-4848-A6C2-19991DD289A7}" type="presParOf" srcId="{F5064A46-0E27-4642-A2E1-A89D7250CB73}" destId="{3726FF5B-46A4-41D0-A639-5C3AB37ED4FD}" srcOrd="29" destOrd="0" presId="urn:microsoft.com/office/officeart/2005/8/layout/cycle8"/>
    <dgm:cxn modelId="{ABE05AEE-8C3C-4716-B173-ED3086C03E08}" type="presParOf" srcId="{F5064A46-0E27-4642-A2E1-A89D7250CB73}" destId="{42EB880F-E800-4FC8-8BAC-AFC79AA7C4AF}" srcOrd="30" destOrd="0" presId="urn:microsoft.com/office/officeart/2005/8/layout/cycle8"/>
    <dgm:cxn modelId="{8D43FD4C-476C-43F5-B18B-345308AB643A}" type="presParOf" srcId="{F5064A46-0E27-4642-A2E1-A89D7250CB73}" destId="{F64AE2DB-2731-4BD3-B668-FEDA3788B4B2}" srcOrd="31" destOrd="0" presId="urn:microsoft.com/office/officeart/2005/8/layout/cycle8"/>
    <dgm:cxn modelId="{4174F642-B492-4FFD-BBF1-77B1BBE35B7C}" type="presParOf" srcId="{F5064A46-0E27-4642-A2E1-A89D7250CB73}" destId="{FD520023-E8CB-425B-AB8D-D2D41F2BE867}" srcOrd="32" destOrd="0" presId="urn:microsoft.com/office/officeart/2005/8/layout/cycle8"/>
    <dgm:cxn modelId="{BB297304-9002-40B3-A1ED-DC001F8087E8}" type="presParOf" srcId="{F5064A46-0E27-4642-A2E1-A89D7250CB73}" destId="{59FD2BE1-C956-4F4B-B23F-27C2686A0EAA}" srcOrd="33" destOrd="0" presId="urn:microsoft.com/office/officeart/2005/8/layout/cycle8"/>
    <dgm:cxn modelId="{50DF5BEB-9090-45FC-9C40-94865ADCDB13}" type="presParOf" srcId="{F5064A46-0E27-4642-A2E1-A89D7250CB73}" destId="{868CE945-0F02-4975-82E8-F7288B7ABF14}" srcOrd="3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79747-A2F2-4CFB-B007-24937F5EB68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1F501-7699-4489-9336-C6BCD78C673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/>
            <a:t>Additional Interviews and Public Meetings</a:t>
          </a:r>
        </a:p>
      </dgm:t>
    </dgm:pt>
    <dgm:pt modelId="{EC1CB177-C45A-468F-9E06-23FE4C70FBFA}" type="parTrans" cxnId="{D6AECB35-1CEC-48E2-8806-230DA8598BF4}">
      <dgm:prSet/>
      <dgm:spPr/>
      <dgm:t>
        <a:bodyPr/>
        <a:lstStyle/>
        <a:p>
          <a:endParaRPr lang="en-US"/>
        </a:p>
      </dgm:t>
    </dgm:pt>
    <dgm:pt modelId="{9DD09DF4-BD7D-4A85-949B-732DDE00EDC3}" type="sibTrans" cxnId="{D6AECB35-1CEC-48E2-8806-230DA8598BF4}">
      <dgm:prSet/>
      <dgm:spPr/>
      <dgm:t>
        <a:bodyPr/>
        <a:lstStyle/>
        <a:p>
          <a:endParaRPr lang="en-US"/>
        </a:p>
      </dgm:t>
    </dgm:pt>
    <dgm:pt modelId="{449EDFCA-51B2-4A38-B9C8-0506373B12D6}">
      <dgm:prSet phldrT="[Text]" custT="1"/>
      <dgm:spPr/>
      <dgm:t>
        <a:bodyPr/>
        <a:lstStyle/>
        <a:p>
          <a:r>
            <a:rPr lang="en-US" sz="2400" b="1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August – November 2023</a:t>
          </a:r>
          <a:endParaRPr lang="en-US" sz="2400" b="1" dirty="0"/>
        </a:p>
      </dgm:t>
    </dgm:pt>
    <dgm:pt modelId="{25C516A4-D978-4107-8435-AC80CB949D38}" type="parTrans" cxnId="{2D391F7A-F847-407E-9D7A-D711B67019BB}">
      <dgm:prSet/>
      <dgm:spPr/>
      <dgm:t>
        <a:bodyPr/>
        <a:lstStyle/>
        <a:p>
          <a:endParaRPr lang="en-US"/>
        </a:p>
      </dgm:t>
    </dgm:pt>
    <dgm:pt modelId="{78B80CED-3122-4C2F-ACA3-03DB9EAED669}" type="sibTrans" cxnId="{2D391F7A-F847-407E-9D7A-D711B67019BB}">
      <dgm:prSet/>
      <dgm:spPr/>
      <dgm:t>
        <a:bodyPr/>
        <a:lstStyle/>
        <a:p>
          <a:endParaRPr lang="en-US"/>
        </a:p>
      </dgm:t>
    </dgm:pt>
    <dgm:pt modelId="{DD79169C-0CF6-4C80-BEE5-6D32E881953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/>
            <a:t>Additional Focus Groups</a:t>
          </a:r>
        </a:p>
      </dgm:t>
    </dgm:pt>
    <dgm:pt modelId="{14CF3533-7B96-4560-933C-53181C469343}" type="parTrans" cxnId="{83C70868-2D74-4C1A-8B6F-733159418DFF}">
      <dgm:prSet/>
      <dgm:spPr/>
      <dgm:t>
        <a:bodyPr/>
        <a:lstStyle/>
        <a:p>
          <a:endParaRPr lang="en-US"/>
        </a:p>
      </dgm:t>
    </dgm:pt>
    <dgm:pt modelId="{E4F3B4D2-970A-4832-B103-3B9B1E79DA5E}" type="sibTrans" cxnId="{83C70868-2D74-4C1A-8B6F-733159418DFF}">
      <dgm:prSet/>
      <dgm:spPr/>
      <dgm:t>
        <a:bodyPr/>
        <a:lstStyle/>
        <a:p>
          <a:endParaRPr lang="en-US"/>
        </a:p>
      </dgm:t>
    </dgm:pt>
    <dgm:pt modelId="{DE1D9447-8306-495E-ACF1-B7958F50E09D}">
      <dgm:prSet phldrT="[Text]" custT="1"/>
      <dgm:spPr/>
      <dgm:t>
        <a:bodyPr/>
        <a:lstStyle/>
        <a:p>
          <a:pPr>
            <a:buClr>
              <a:srgbClr val="609CCF"/>
            </a:buClr>
            <a:buFont typeface="Arial" panose="020B0604020202020204" pitchFamily="34" charset="0"/>
            <a:buChar char="•"/>
          </a:pP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rPr>
            <a:t>August – November 2023	</a:t>
          </a:r>
          <a:endParaRPr lang="en-US" sz="2400" b="1" dirty="0"/>
        </a:p>
      </dgm:t>
    </dgm:pt>
    <dgm:pt modelId="{D5561400-01CC-4C02-86E6-FD0420839F81}" type="parTrans" cxnId="{A4FDCAD7-646C-4BF0-8955-CE39E3796C0E}">
      <dgm:prSet/>
      <dgm:spPr/>
      <dgm:t>
        <a:bodyPr/>
        <a:lstStyle/>
        <a:p>
          <a:endParaRPr lang="en-US"/>
        </a:p>
      </dgm:t>
    </dgm:pt>
    <dgm:pt modelId="{9864F3AB-7239-4C52-9E65-4508C23CAACE}" type="sibTrans" cxnId="{A4FDCAD7-646C-4BF0-8955-CE39E3796C0E}">
      <dgm:prSet/>
      <dgm:spPr/>
      <dgm:t>
        <a:bodyPr/>
        <a:lstStyle/>
        <a:p>
          <a:endParaRPr lang="en-US"/>
        </a:p>
      </dgm:t>
    </dgm:pt>
    <dgm:pt modelId="{FE3DF103-9B35-4AA1-9F79-713040EF444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/>
            <a:t>Social Media</a:t>
          </a:r>
        </a:p>
      </dgm:t>
    </dgm:pt>
    <dgm:pt modelId="{2A58725A-9717-4B87-8981-DF7E72927795}" type="parTrans" cxnId="{C973E337-1F34-41E2-BF3F-EDFA4D9205DC}">
      <dgm:prSet/>
      <dgm:spPr/>
      <dgm:t>
        <a:bodyPr/>
        <a:lstStyle/>
        <a:p>
          <a:endParaRPr lang="en-US"/>
        </a:p>
      </dgm:t>
    </dgm:pt>
    <dgm:pt modelId="{1F4CDAF5-E64E-4522-A229-559CA97A1DE1}" type="sibTrans" cxnId="{C973E337-1F34-41E2-BF3F-EDFA4D9205DC}">
      <dgm:prSet/>
      <dgm:spPr/>
      <dgm:t>
        <a:bodyPr/>
        <a:lstStyle/>
        <a:p>
          <a:endParaRPr lang="en-US"/>
        </a:p>
      </dgm:t>
    </dgm:pt>
    <dgm:pt modelId="{14B5F5B5-62A5-4460-B2B8-DAF61156D95C}">
      <dgm:prSet phldrT="[Text]" custT="1"/>
      <dgm:spPr/>
      <dgm:t>
        <a:bodyPr/>
        <a:lstStyle/>
        <a:p>
          <a:r>
            <a:rPr lang="en-US" sz="2400" b="1" dirty="0"/>
            <a:t>August – November 2023</a:t>
          </a:r>
        </a:p>
      </dgm:t>
    </dgm:pt>
    <dgm:pt modelId="{1F73BE1F-0A6F-4D70-9F94-DC6623167686}" type="parTrans" cxnId="{C67C041F-49F4-4398-A1DC-2633B191A971}">
      <dgm:prSet/>
      <dgm:spPr/>
      <dgm:t>
        <a:bodyPr/>
        <a:lstStyle/>
        <a:p>
          <a:endParaRPr lang="en-US"/>
        </a:p>
      </dgm:t>
    </dgm:pt>
    <dgm:pt modelId="{15D40973-75C3-45ED-806D-DDC17AC8EFAB}" type="sibTrans" cxnId="{C67C041F-49F4-4398-A1DC-2633B191A971}">
      <dgm:prSet/>
      <dgm:spPr/>
      <dgm:t>
        <a:bodyPr/>
        <a:lstStyle/>
        <a:p>
          <a:endParaRPr lang="en-US"/>
        </a:p>
      </dgm:t>
    </dgm:pt>
    <dgm:pt modelId="{57CA672F-D7CD-4A7A-BCBA-CE3067FCE1FB}" type="pres">
      <dgm:prSet presAssocID="{39479747-A2F2-4CFB-B007-24937F5EB68D}" presName="Name0" presStyleCnt="0">
        <dgm:presLayoutVars>
          <dgm:dir/>
          <dgm:animLvl val="lvl"/>
          <dgm:resizeHandles val="exact"/>
        </dgm:presLayoutVars>
      </dgm:prSet>
      <dgm:spPr/>
    </dgm:pt>
    <dgm:pt modelId="{DC6FA2B5-D6D4-495C-9608-47B57487A6BC}" type="pres">
      <dgm:prSet presAssocID="{FE3DF103-9B35-4AA1-9F79-713040EF4441}" presName="boxAndChildren" presStyleCnt="0"/>
      <dgm:spPr/>
    </dgm:pt>
    <dgm:pt modelId="{AA3D70F6-D829-47B5-9A2A-AF165FABC7CD}" type="pres">
      <dgm:prSet presAssocID="{FE3DF103-9B35-4AA1-9F79-713040EF4441}" presName="parentTextBox" presStyleLbl="node1" presStyleIdx="0" presStyleCnt="3"/>
      <dgm:spPr/>
    </dgm:pt>
    <dgm:pt modelId="{0A2C256E-1968-4EC0-A705-9CF19A6A2D47}" type="pres">
      <dgm:prSet presAssocID="{FE3DF103-9B35-4AA1-9F79-713040EF4441}" presName="entireBox" presStyleLbl="node1" presStyleIdx="0" presStyleCnt="3"/>
      <dgm:spPr/>
    </dgm:pt>
    <dgm:pt modelId="{C3393090-FB12-4499-A3A6-CAF96474564A}" type="pres">
      <dgm:prSet presAssocID="{FE3DF103-9B35-4AA1-9F79-713040EF4441}" presName="descendantBox" presStyleCnt="0"/>
      <dgm:spPr/>
    </dgm:pt>
    <dgm:pt modelId="{01994644-9BEE-4367-92A4-F5CC6DD13479}" type="pres">
      <dgm:prSet presAssocID="{14B5F5B5-62A5-4460-B2B8-DAF61156D95C}" presName="childTextBox" presStyleLbl="fgAccFollowNode1" presStyleIdx="0" presStyleCnt="3">
        <dgm:presLayoutVars>
          <dgm:bulletEnabled val="1"/>
        </dgm:presLayoutVars>
      </dgm:prSet>
      <dgm:spPr/>
    </dgm:pt>
    <dgm:pt modelId="{E55387A4-2697-48BF-9A28-B6910222A0FA}" type="pres">
      <dgm:prSet presAssocID="{E4F3B4D2-970A-4832-B103-3B9B1E79DA5E}" presName="sp" presStyleCnt="0"/>
      <dgm:spPr/>
    </dgm:pt>
    <dgm:pt modelId="{BCB5AF12-E82F-4408-BBEF-01C0A1BE351A}" type="pres">
      <dgm:prSet presAssocID="{DD79169C-0CF6-4C80-BEE5-6D32E8819538}" presName="arrowAndChildren" presStyleCnt="0"/>
      <dgm:spPr/>
    </dgm:pt>
    <dgm:pt modelId="{F66F798E-AD88-448E-B266-452A301CE35D}" type="pres">
      <dgm:prSet presAssocID="{DD79169C-0CF6-4C80-BEE5-6D32E8819538}" presName="parentTextArrow" presStyleLbl="node1" presStyleIdx="0" presStyleCnt="3"/>
      <dgm:spPr/>
    </dgm:pt>
    <dgm:pt modelId="{3A783F3F-1C46-4E8C-BC04-A4A9D0369601}" type="pres">
      <dgm:prSet presAssocID="{DD79169C-0CF6-4C80-BEE5-6D32E8819538}" presName="arrow" presStyleLbl="node1" presStyleIdx="1" presStyleCnt="3"/>
      <dgm:spPr/>
    </dgm:pt>
    <dgm:pt modelId="{2839293B-4193-4CF0-994A-23F39FF4E83F}" type="pres">
      <dgm:prSet presAssocID="{DD79169C-0CF6-4C80-BEE5-6D32E8819538}" presName="descendantArrow" presStyleCnt="0"/>
      <dgm:spPr/>
    </dgm:pt>
    <dgm:pt modelId="{C2E67CFA-91C7-49EB-B998-AC3165FD809C}" type="pres">
      <dgm:prSet presAssocID="{DE1D9447-8306-495E-ACF1-B7958F50E09D}" presName="childTextArrow" presStyleLbl="fgAccFollowNode1" presStyleIdx="1" presStyleCnt="3">
        <dgm:presLayoutVars>
          <dgm:bulletEnabled val="1"/>
        </dgm:presLayoutVars>
      </dgm:prSet>
      <dgm:spPr/>
    </dgm:pt>
    <dgm:pt modelId="{8188760F-B9FC-4070-90E6-18C99DAFFE92}" type="pres">
      <dgm:prSet presAssocID="{9DD09DF4-BD7D-4A85-949B-732DDE00EDC3}" presName="sp" presStyleCnt="0"/>
      <dgm:spPr/>
    </dgm:pt>
    <dgm:pt modelId="{A9E4C0D5-3145-4097-926E-33B881A4F40B}" type="pres">
      <dgm:prSet presAssocID="{80B1F501-7699-4489-9336-C6BCD78C6739}" presName="arrowAndChildren" presStyleCnt="0"/>
      <dgm:spPr/>
    </dgm:pt>
    <dgm:pt modelId="{DE8EFC53-9BF3-4AE2-A349-84375AB1E4BF}" type="pres">
      <dgm:prSet presAssocID="{80B1F501-7699-4489-9336-C6BCD78C6739}" presName="parentTextArrow" presStyleLbl="node1" presStyleIdx="1" presStyleCnt="3"/>
      <dgm:spPr/>
    </dgm:pt>
    <dgm:pt modelId="{217D3D96-47B8-4577-81DA-20255AF504D6}" type="pres">
      <dgm:prSet presAssocID="{80B1F501-7699-4489-9336-C6BCD78C6739}" presName="arrow" presStyleLbl="node1" presStyleIdx="2" presStyleCnt="3" custLinFactNeighborX="3620" custLinFactNeighborY="-19596"/>
      <dgm:spPr/>
    </dgm:pt>
    <dgm:pt modelId="{1489CAEA-B064-4658-9AEB-B007295F6BF4}" type="pres">
      <dgm:prSet presAssocID="{80B1F501-7699-4489-9336-C6BCD78C6739}" presName="descendantArrow" presStyleCnt="0"/>
      <dgm:spPr/>
    </dgm:pt>
    <dgm:pt modelId="{5E2775A5-BEE7-45F4-9456-47D9690FE1D5}" type="pres">
      <dgm:prSet presAssocID="{449EDFCA-51B2-4A38-B9C8-0506373B12D6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67C041F-49F4-4398-A1DC-2633B191A971}" srcId="{FE3DF103-9B35-4AA1-9F79-713040EF4441}" destId="{14B5F5B5-62A5-4460-B2B8-DAF61156D95C}" srcOrd="0" destOrd="0" parTransId="{1F73BE1F-0A6F-4D70-9F94-DC6623167686}" sibTransId="{15D40973-75C3-45ED-806D-DDC17AC8EFAB}"/>
    <dgm:cxn modelId="{BE965329-92AC-45B5-AC4F-B99DF4BAE9EE}" type="presOf" srcId="{DE1D9447-8306-495E-ACF1-B7958F50E09D}" destId="{C2E67CFA-91C7-49EB-B998-AC3165FD809C}" srcOrd="0" destOrd="0" presId="urn:microsoft.com/office/officeart/2005/8/layout/process4"/>
    <dgm:cxn modelId="{E3D11033-EA4F-4AAA-ABE4-30B86D62772C}" type="presOf" srcId="{80B1F501-7699-4489-9336-C6BCD78C6739}" destId="{DE8EFC53-9BF3-4AE2-A349-84375AB1E4BF}" srcOrd="0" destOrd="0" presId="urn:microsoft.com/office/officeart/2005/8/layout/process4"/>
    <dgm:cxn modelId="{69B03E34-556F-4346-916B-B1F6F8DDEED9}" type="presOf" srcId="{DD79169C-0CF6-4C80-BEE5-6D32E8819538}" destId="{F66F798E-AD88-448E-B266-452A301CE35D}" srcOrd="0" destOrd="0" presId="urn:microsoft.com/office/officeart/2005/8/layout/process4"/>
    <dgm:cxn modelId="{D6AECB35-1CEC-48E2-8806-230DA8598BF4}" srcId="{39479747-A2F2-4CFB-B007-24937F5EB68D}" destId="{80B1F501-7699-4489-9336-C6BCD78C6739}" srcOrd="0" destOrd="0" parTransId="{EC1CB177-C45A-468F-9E06-23FE4C70FBFA}" sibTransId="{9DD09DF4-BD7D-4A85-949B-732DDE00EDC3}"/>
    <dgm:cxn modelId="{C973E337-1F34-41E2-BF3F-EDFA4D9205DC}" srcId="{39479747-A2F2-4CFB-B007-24937F5EB68D}" destId="{FE3DF103-9B35-4AA1-9F79-713040EF4441}" srcOrd="2" destOrd="0" parTransId="{2A58725A-9717-4B87-8981-DF7E72927795}" sibTransId="{1F4CDAF5-E64E-4522-A229-559CA97A1DE1}"/>
    <dgm:cxn modelId="{83C70868-2D74-4C1A-8B6F-733159418DFF}" srcId="{39479747-A2F2-4CFB-B007-24937F5EB68D}" destId="{DD79169C-0CF6-4C80-BEE5-6D32E8819538}" srcOrd="1" destOrd="0" parTransId="{14CF3533-7B96-4560-933C-53181C469343}" sibTransId="{E4F3B4D2-970A-4832-B103-3B9B1E79DA5E}"/>
    <dgm:cxn modelId="{3797734E-C25D-40A4-9C41-1909E22C3DC4}" type="presOf" srcId="{449EDFCA-51B2-4A38-B9C8-0506373B12D6}" destId="{5E2775A5-BEE7-45F4-9456-47D9690FE1D5}" srcOrd="0" destOrd="0" presId="urn:microsoft.com/office/officeart/2005/8/layout/process4"/>
    <dgm:cxn modelId="{D2768159-9B8E-47FD-A448-D7A9C11C70AB}" type="presOf" srcId="{DD79169C-0CF6-4C80-BEE5-6D32E8819538}" destId="{3A783F3F-1C46-4E8C-BC04-A4A9D0369601}" srcOrd="1" destOrd="0" presId="urn:microsoft.com/office/officeart/2005/8/layout/process4"/>
    <dgm:cxn modelId="{2D391F7A-F847-407E-9D7A-D711B67019BB}" srcId="{80B1F501-7699-4489-9336-C6BCD78C6739}" destId="{449EDFCA-51B2-4A38-B9C8-0506373B12D6}" srcOrd="0" destOrd="0" parTransId="{25C516A4-D978-4107-8435-AC80CB949D38}" sibTransId="{78B80CED-3122-4C2F-ACA3-03DB9EAED669}"/>
    <dgm:cxn modelId="{F9754A8A-4655-4AD1-AE01-01BFE048D383}" type="presOf" srcId="{80B1F501-7699-4489-9336-C6BCD78C6739}" destId="{217D3D96-47B8-4577-81DA-20255AF504D6}" srcOrd="1" destOrd="0" presId="urn:microsoft.com/office/officeart/2005/8/layout/process4"/>
    <dgm:cxn modelId="{E4B51096-402C-4BD6-B674-EEF2705A6535}" type="presOf" srcId="{FE3DF103-9B35-4AA1-9F79-713040EF4441}" destId="{AA3D70F6-D829-47B5-9A2A-AF165FABC7CD}" srcOrd="0" destOrd="0" presId="urn:microsoft.com/office/officeart/2005/8/layout/process4"/>
    <dgm:cxn modelId="{164E4697-91DD-4EA4-B50E-188D86A728D3}" type="presOf" srcId="{14B5F5B5-62A5-4460-B2B8-DAF61156D95C}" destId="{01994644-9BEE-4367-92A4-F5CC6DD13479}" srcOrd="0" destOrd="0" presId="urn:microsoft.com/office/officeart/2005/8/layout/process4"/>
    <dgm:cxn modelId="{329D8BBB-FA67-4C02-851C-D396DE27C13B}" type="presOf" srcId="{39479747-A2F2-4CFB-B007-24937F5EB68D}" destId="{57CA672F-D7CD-4A7A-BCBA-CE3067FCE1FB}" srcOrd="0" destOrd="0" presId="urn:microsoft.com/office/officeart/2005/8/layout/process4"/>
    <dgm:cxn modelId="{7C9A02D5-0C12-48C5-9A16-A8558CED5917}" type="presOf" srcId="{FE3DF103-9B35-4AA1-9F79-713040EF4441}" destId="{0A2C256E-1968-4EC0-A705-9CF19A6A2D47}" srcOrd="1" destOrd="0" presId="urn:microsoft.com/office/officeart/2005/8/layout/process4"/>
    <dgm:cxn modelId="{A4FDCAD7-646C-4BF0-8955-CE39E3796C0E}" srcId="{DD79169C-0CF6-4C80-BEE5-6D32E8819538}" destId="{DE1D9447-8306-495E-ACF1-B7958F50E09D}" srcOrd="0" destOrd="0" parTransId="{D5561400-01CC-4C02-86E6-FD0420839F81}" sibTransId="{9864F3AB-7239-4C52-9E65-4508C23CAACE}"/>
    <dgm:cxn modelId="{401A26AB-5B5B-432E-A56F-E7761F3D9291}" type="presParOf" srcId="{57CA672F-D7CD-4A7A-BCBA-CE3067FCE1FB}" destId="{DC6FA2B5-D6D4-495C-9608-47B57487A6BC}" srcOrd="0" destOrd="0" presId="urn:microsoft.com/office/officeart/2005/8/layout/process4"/>
    <dgm:cxn modelId="{4FDFB260-C632-4023-9BAA-91999DABD00A}" type="presParOf" srcId="{DC6FA2B5-D6D4-495C-9608-47B57487A6BC}" destId="{AA3D70F6-D829-47B5-9A2A-AF165FABC7CD}" srcOrd="0" destOrd="0" presId="urn:microsoft.com/office/officeart/2005/8/layout/process4"/>
    <dgm:cxn modelId="{0ED3AD6B-1523-4319-8955-C612F8FF189B}" type="presParOf" srcId="{DC6FA2B5-D6D4-495C-9608-47B57487A6BC}" destId="{0A2C256E-1968-4EC0-A705-9CF19A6A2D47}" srcOrd="1" destOrd="0" presId="urn:microsoft.com/office/officeart/2005/8/layout/process4"/>
    <dgm:cxn modelId="{E78ABAF3-82A9-4841-8140-384E23F3E0B8}" type="presParOf" srcId="{DC6FA2B5-D6D4-495C-9608-47B57487A6BC}" destId="{C3393090-FB12-4499-A3A6-CAF96474564A}" srcOrd="2" destOrd="0" presId="urn:microsoft.com/office/officeart/2005/8/layout/process4"/>
    <dgm:cxn modelId="{5A0ACD40-61D4-44D5-BE87-5BB75860D0F2}" type="presParOf" srcId="{C3393090-FB12-4499-A3A6-CAF96474564A}" destId="{01994644-9BEE-4367-92A4-F5CC6DD13479}" srcOrd="0" destOrd="0" presId="urn:microsoft.com/office/officeart/2005/8/layout/process4"/>
    <dgm:cxn modelId="{D2B299A4-2663-4372-8AA1-460A371CFC3C}" type="presParOf" srcId="{57CA672F-D7CD-4A7A-BCBA-CE3067FCE1FB}" destId="{E55387A4-2697-48BF-9A28-B6910222A0FA}" srcOrd="1" destOrd="0" presId="urn:microsoft.com/office/officeart/2005/8/layout/process4"/>
    <dgm:cxn modelId="{F9970F08-A9E9-47D4-8B4F-CB1C93450A5D}" type="presParOf" srcId="{57CA672F-D7CD-4A7A-BCBA-CE3067FCE1FB}" destId="{BCB5AF12-E82F-4408-BBEF-01C0A1BE351A}" srcOrd="2" destOrd="0" presId="urn:microsoft.com/office/officeart/2005/8/layout/process4"/>
    <dgm:cxn modelId="{4B161191-2F51-4C79-8C50-6042285BAD0A}" type="presParOf" srcId="{BCB5AF12-E82F-4408-BBEF-01C0A1BE351A}" destId="{F66F798E-AD88-448E-B266-452A301CE35D}" srcOrd="0" destOrd="0" presId="urn:microsoft.com/office/officeart/2005/8/layout/process4"/>
    <dgm:cxn modelId="{3448C5B8-EE7A-4B2E-8AAA-7EEFC083ED03}" type="presParOf" srcId="{BCB5AF12-E82F-4408-BBEF-01C0A1BE351A}" destId="{3A783F3F-1C46-4E8C-BC04-A4A9D0369601}" srcOrd="1" destOrd="0" presId="urn:microsoft.com/office/officeart/2005/8/layout/process4"/>
    <dgm:cxn modelId="{D1CF69A5-137F-4D14-BE8B-10E0116DC6ED}" type="presParOf" srcId="{BCB5AF12-E82F-4408-BBEF-01C0A1BE351A}" destId="{2839293B-4193-4CF0-994A-23F39FF4E83F}" srcOrd="2" destOrd="0" presId="urn:microsoft.com/office/officeart/2005/8/layout/process4"/>
    <dgm:cxn modelId="{AC834EAA-122B-44B3-9E0E-A7237997F199}" type="presParOf" srcId="{2839293B-4193-4CF0-994A-23F39FF4E83F}" destId="{C2E67CFA-91C7-49EB-B998-AC3165FD809C}" srcOrd="0" destOrd="0" presId="urn:microsoft.com/office/officeart/2005/8/layout/process4"/>
    <dgm:cxn modelId="{9BBA4980-6FFF-495B-9B67-0954BA2E3C77}" type="presParOf" srcId="{57CA672F-D7CD-4A7A-BCBA-CE3067FCE1FB}" destId="{8188760F-B9FC-4070-90E6-18C99DAFFE92}" srcOrd="3" destOrd="0" presId="urn:microsoft.com/office/officeart/2005/8/layout/process4"/>
    <dgm:cxn modelId="{41874D63-D855-4ECB-A958-5C45339E0A60}" type="presParOf" srcId="{57CA672F-D7CD-4A7A-BCBA-CE3067FCE1FB}" destId="{A9E4C0D5-3145-4097-926E-33B881A4F40B}" srcOrd="4" destOrd="0" presId="urn:microsoft.com/office/officeart/2005/8/layout/process4"/>
    <dgm:cxn modelId="{06D39BC3-CF3B-4279-BC7C-0A08FC1E0FCD}" type="presParOf" srcId="{A9E4C0D5-3145-4097-926E-33B881A4F40B}" destId="{DE8EFC53-9BF3-4AE2-A349-84375AB1E4BF}" srcOrd="0" destOrd="0" presId="urn:microsoft.com/office/officeart/2005/8/layout/process4"/>
    <dgm:cxn modelId="{914A502D-F843-49CA-ABF2-6A194011C1D9}" type="presParOf" srcId="{A9E4C0D5-3145-4097-926E-33B881A4F40B}" destId="{217D3D96-47B8-4577-81DA-20255AF504D6}" srcOrd="1" destOrd="0" presId="urn:microsoft.com/office/officeart/2005/8/layout/process4"/>
    <dgm:cxn modelId="{8378AB26-10A7-42FE-B9F8-3A3C34BE3071}" type="presParOf" srcId="{A9E4C0D5-3145-4097-926E-33B881A4F40B}" destId="{1489CAEA-B064-4658-9AEB-B007295F6BF4}" srcOrd="2" destOrd="0" presId="urn:microsoft.com/office/officeart/2005/8/layout/process4"/>
    <dgm:cxn modelId="{4E048F6D-BC04-43A9-8921-7330FC402BD1}" type="presParOf" srcId="{1489CAEA-B064-4658-9AEB-B007295F6BF4}" destId="{5E2775A5-BEE7-45F4-9456-47D9690FE1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941BE-C378-4BD1-ADE2-D09C0236FF6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C4579F-19FB-41B6-9A6F-7A1033DE2681}">
      <dgm:prSet phldrT="[Text]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Commission</a:t>
          </a:r>
        </a:p>
      </dgm:t>
    </dgm:pt>
    <dgm:pt modelId="{D5A2E16D-8E98-45AD-9998-BB9C11968797}" type="parTrans" cxnId="{13F441A5-6894-42AC-99FB-A5562F526FE3}">
      <dgm:prSet/>
      <dgm:spPr/>
      <dgm:t>
        <a:bodyPr/>
        <a:lstStyle/>
        <a:p>
          <a:endParaRPr lang="en-US"/>
        </a:p>
      </dgm:t>
    </dgm:pt>
    <dgm:pt modelId="{27CEB89A-DE02-44FD-89B3-83575233891D}" type="sibTrans" cxnId="{13F441A5-6894-42AC-99FB-A5562F526FE3}">
      <dgm:prSet/>
      <dgm:spPr/>
      <dgm:t>
        <a:bodyPr/>
        <a:lstStyle/>
        <a:p>
          <a:endParaRPr lang="en-US"/>
        </a:p>
      </dgm:t>
    </dgm:pt>
    <dgm:pt modelId="{C7DBF18C-1651-4D9E-BEB6-611D9940E229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Consumers</a:t>
          </a:r>
        </a:p>
      </dgm:t>
    </dgm:pt>
    <dgm:pt modelId="{0FFD8447-5B10-4FC2-8498-635E2326D955}" type="parTrans" cxnId="{9C2D2A35-6812-43C4-82E8-6A9F73D361F3}">
      <dgm:prSet/>
      <dgm:spPr/>
      <dgm:t>
        <a:bodyPr/>
        <a:lstStyle/>
        <a:p>
          <a:endParaRPr lang="en-US"/>
        </a:p>
      </dgm:t>
    </dgm:pt>
    <dgm:pt modelId="{94963E03-FFC1-4439-BD33-EF3FCC8DDF61}" type="sibTrans" cxnId="{9C2D2A35-6812-43C4-82E8-6A9F73D361F3}">
      <dgm:prSet/>
      <dgm:spPr/>
      <dgm:t>
        <a:bodyPr/>
        <a:lstStyle/>
        <a:p>
          <a:endParaRPr lang="en-US"/>
        </a:p>
      </dgm:t>
    </dgm:pt>
    <dgm:pt modelId="{52868D2B-7BE5-48DA-BDAD-48B2BC0B0C0B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Families</a:t>
          </a:r>
        </a:p>
      </dgm:t>
    </dgm:pt>
    <dgm:pt modelId="{2670A2D1-597D-4C4C-8709-7C34A370B183}" type="parTrans" cxnId="{F1B3A541-CCD2-4009-AE78-EB841E2C8575}">
      <dgm:prSet/>
      <dgm:spPr/>
      <dgm:t>
        <a:bodyPr/>
        <a:lstStyle/>
        <a:p>
          <a:endParaRPr lang="en-US"/>
        </a:p>
      </dgm:t>
    </dgm:pt>
    <dgm:pt modelId="{0846AD88-8D17-4D34-97F7-64C007E02ECE}" type="sibTrans" cxnId="{F1B3A541-CCD2-4009-AE78-EB841E2C8575}">
      <dgm:prSet/>
      <dgm:spPr/>
      <dgm:t>
        <a:bodyPr/>
        <a:lstStyle/>
        <a:p>
          <a:endParaRPr lang="en-US"/>
        </a:p>
      </dgm:t>
    </dgm:pt>
    <dgm:pt modelId="{21FA0BDC-B18A-4F1A-B427-222AF5C48B37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</a:p>
      </dgm:t>
    </dgm:pt>
    <dgm:pt modelId="{CF8A30D8-A6FD-404C-A2BE-D5B5C68D14B0}" type="parTrans" cxnId="{2BA5F041-AAB6-47C5-B9A7-8FAD8EF18FBD}">
      <dgm:prSet/>
      <dgm:spPr/>
      <dgm:t>
        <a:bodyPr/>
        <a:lstStyle/>
        <a:p>
          <a:endParaRPr lang="en-US"/>
        </a:p>
      </dgm:t>
    </dgm:pt>
    <dgm:pt modelId="{99C4BEAC-7A24-4B92-9DDA-EF60D129E166}" type="sibTrans" cxnId="{2BA5F041-AAB6-47C5-B9A7-8FAD8EF18FBD}">
      <dgm:prSet/>
      <dgm:spPr/>
      <dgm:t>
        <a:bodyPr/>
        <a:lstStyle/>
        <a:p>
          <a:endParaRPr lang="en-US"/>
        </a:p>
      </dgm:t>
    </dgm:pt>
    <dgm:pt modelId="{BBA4E9F3-7C8E-48A7-BC35-28C4C677EBDF}">
      <dgm:prSet phldrT="[Text]"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Educators</a:t>
          </a:r>
        </a:p>
      </dgm:t>
    </dgm:pt>
    <dgm:pt modelId="{3C46DC2C-DF01-46D2-B05C-577E9D6239A4}" type="parTrans" cxnId="{F39D8501-DF87-4EEF-8EA6-2DF1154326B6}">
      <dgm:prSet/>
      <dgm:spPr/>
      <dgm:t>
        <a:bodyPr/>
        <a:lstStyle/>
        <a:p>
          <a:endParaRPr lang="en-US"/>
        </a:p>
      </dgm:t>
    </dgm:pt>
    <dgm:pt modelId="{1E837357-45E5-48BF-8746-A00F897E8AB9}" type="sibTrans" cxnId="{F39D8501-DF87-4EEF-8EA6-2DF1154326B6}">
      <dgm:prSet/>
      <dgm:spPr/>
      <dgm:t>
        <a:bodyPr/>
        <a:lstStyle/>
        <a:p>
          <a:endParaRPr lang="en-US"/>
        </a:p>
      </dgm:t>
    </dgm:pt>
    <dgm:pt modelId="{F665A1DE-7EAE-42D2-8893-CDAE1D834911}">
      <dgm:prSet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Providers</a:t>
          </a:r>
        </a:p>
      </dgm:t>
    </dgm:pt>
    <dgm:pt modelId="{8DCBEF15-5A8D-4D94-9D2D-DDE99348DCDD}" type="parTrans" cxnId="{99E5A3F8-1A76-4D6A-BB8A-C8542E8A2615}">
      <dgm:prSet/>
      <dgm:spPr/>
      <dgm:t>
        <a:bodyPr/>
        <a:lstStyle/>
        <a:p>
          <a:endParaRPr lang="en-US"/>
        </a:p>
      </dgm:t>
    </dgm:pt>
    <dgm:pt modelId="{CB282AF9-2E2B-4490-9787-3ED64875335E}" type="sibTrans" cxnId="{99E5A3F8-1A76-4D6A-BB8A-C8542E8A2615}">
      <dgm:prSet/>
      <dgm:spPr/>
      <dgm:t>
        <a:bodyPr/>
        <a:lstStyle/>
        <a:p>
          <a:endParaRPr lang="en-US"/>
        </a:p>
      </dgm:t>
    </dgm:pt>
    <dgm:pt modelId="{3E7D1EEC-886C-4CE5-BEAB-64666AAE60F4}">
      <dgm:prSet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Law Enforcement</a:t>
          </a:r>
        </a:p>
      </dgm:t>
    </dgm:pt>
    <dgm:pt modelId="{277E9127-6A8B-408E-9D94-DD4D4C59E651}" type="parTrans" cxnId="{66A48570-8C67-40B9-AECB-0E15CA8F0C98}">
      <dgm:prSet/>
      <dgm:spPr/>
      <dgm:t>
        <a:bodyPr/>
        <a:lstStyle/>
        <a:p>
          <a:endParaRPr lang="en-US"/>
        </a:p>
      </dgm:t>
    </dgm:pt>
    <dgm:pt modelId="{8316A3DA-5DEC-488E-B584-380C074707C2}" type="sibTrans" cxnId="{66A48570-8C67-40B9-AECB-0E15CA8F0C98}">
      <dgm:prSet/>
      <dgm:spPr/>
      <dgm:t>
        <a:bodyPr/>
        <a:lstStyle/>
        <a:p>
          <a:endParaRPr lang="en-US"/>
        </a:p>
      </dgm:t>
    </dgm:pt>
    <dgm:pt modelId="{5FF55D41-3492-4B61-97D9-78F867A67523}">
      <dgm:prSet custT="1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Employers</a:t>
          </a:r>
        </a:p>
      </dgm:t>
    </dgm:pt>
    <dgm:pt modelId="{C7839B7E-77D1-442D-ADB8-15AE0A95BC00}" type="parTrans" cxnId="{F8BAA876-D4C3-439B-B3DC-7B689E3B56A9}">
      <dgm:prSet/>
      <dgm:spPr/>
      <dgm:t>
        <a:bodyPr/>
        <a:lstStyle/>
        <a:p>
          <a:endParaRPr lang="en-US"/>
        </a:p>
      </dgm:t>
    </dgm:pt>
    <dgm:pt modelId="{F26B4338-DC90-4182-8C4F-4DF3F9E3E811}" type="sibTrans" cxnId="{F8BAA876-D4C3-439B-B3DC-7B689E3B56A9}">
      <dgm:prSet/>
      <dgm:spPr/>
      <dgm:t>
        <a:bodyPr/>
        <a:lstStyle/>
        <a:p>
          <a:endParaRPr lang="en-US"/>
        </a:p>
      </dgm:t>
    </dgm:pt>
    <dgm:pt modelId="{6CE1F173-A470-43AF-AF38-4FAB6D8BA9ED}" type="pres">
      <dgm:prSet presAssocID="{8A0941BE-C378-4BD1-ADE2-D09C0236FF6F}" presName="composite" presStyleCnt="0">
        <dgm:presLayoutVars>
          <dgm:chMax val="1"/>
          <dgm:dir/>
          <dgm:resizeHandles val="exact"/>
        </dgm:presLayoutVars>
      </dgm:prSet>
      <dgm:spPr/>
    </dgm:pt>
    <dgm:pt modelId="{80C4CC0E-91F7-4694-8190-160ED1B37F40}" type="pres">
      <dgm:prSet presAssocID="{8A0941BE-C378-4BD1-ADE2-D09C0236FF6F}" presName="radial" presStyleCnt="0">
        <dgm:presLayoutVars>
          <dgm:animLvl val="ctr"/>
        </dgm:presLayoutVars>
      </dgm:prSet>
      <dgm:spPr/>
    </dgm:pt>
    <dgm:pt modelId="{FA828A1E-F9AB-4B7B-96AC-492E2FC69F73}" type="pres">
      <dgm:prSet presAssocID="{96C4579F-19FB-41B6-9A6F-7A1033DE2681}" presName="centerShape" presStyleLbl="vennNode1" presStyleIdx="0" presStyleCnt="8"/>
      <dgm:spPr/>
    </dgm:pt>
    <dgm:pt modelId="{A65BA4BE-8D59-4DA7-8CEB-43E37F87F048}" type="pres">
      <dgm:prSet presAssocID="{C7DBF18C-1651-4D9E-BEB6-611D9940E229}" presName="node" presStyleLbl="vennNode1" presStyleIdx="1" presStyleCnt="8" custScaleX="122860" custScaleY="115181" custRadScaleRad="108678" custRadScaleInc="2826">
        <dgm:presLayoutVars>
          <dgm:bulletEnabled val="1"/>
        </dgm:presLayoutVars>
      </dgm:prSet>
      <dgm:spPr/>
    </dgm:pt>
    <dgm:pt modelId="{9769F257-750B-4768-9C8C-6E55D5D403C1}" type="pres">
      <dgm:prSet presAssocID="{52868D2B-7BE5-48DA-BDAD-48B2BC0B0C0B}" presName="node" presStyleLbl="vennNode1" presStyleIdx="2" presStyleCnt="8" custScaleX="122860" custScaleY="115181" custRadScaleRad="109666" custRadScaleInc="5239">
        <dgm:presLayoutVars>
          <dgm:bulletEnabled val="1"/>
        </dgm:presLayoutVars>
      </dgm:prSet>
      <dgm:spPr/>
    </dgm:pt>
    <dgm:pt modelId="{8F1665BF-2A59-4B62-BD93-C96C739AFD13}" type="pres">
      <dgm:prSet presAssocID="{F665A1DE-7EAE-42D2-8893-CDAE1D834911}" presName="node" presStyleLbl="vennNode1" presStyleIdx="3" presStyleCnt="8" custScaleX="122860" custScaleY="115181" custRadScaleRad="117039" custRadScaleInc="377">
        <dgm:presLayoutVars>
          <dgm:bulletEnabled val="1"/>
        </dgm:presLayoutVars>
      </dgm:prSet>
      <dgm:spPr/>
    </dgm:pt>
    <dgm:pt modelId="{79FA7BE9-61D0-4B1E-A77C-FA2C21408524}" type="pres">
      <dgm:prSet presAssocID="{3E7D1EEC-886C-4CE5-BEAB-64666AAE60F4}" presName="node" presStyleLbl="vennNode1" presStyleIdx="4" presStyleCnt="8" custScaleX="138218" custScaleY="115181" custRadScaleRad="100721" custRadScaleInc="2987">
        <dgm:presLayoutVars>
          <dgm:bulletEnabled val="1"/>
        </dgm:presLayoutVars>
      </dgm:prSet>
      <dgm:spPr/>
    </dgm:pt>
    <dgm:pt modelId="{CA02758A-799B-4F4A-853A-5E704EB73A15}" type="pres">
      <dgm:prSet presAssocID="{5FF55D41-3492-4B61-97D9-78F867A67523}" presName="node" presStyleLbl="vennNode1" presStyleIdx="5" presStyleCnt="8" custScaleX="122860" custScaleY="115181" custRadScaleRad="112435" custRadScaleInc="15558">
        <dgm:presLayoutVars>
          <dgm:bulletEnabled val="1"/>
        </dgm:presLayoutVars>
      </dgm:prSet>
      <dgm:spPr/>
    </dgm:pt>
    <dgm:pt modelId="{18A3BEC3-B243-434D-8851-69EAF0F687C7}" type="pres">
      <dgm:prSet presAssocID="{21FA0BDC-B18A-4F1A-B427-222AF5C48B37}" presName="node" presStyleLbl="vennNode1" presStyleIdx="6" presStyleCnt="8" custScaleX="138218" custScaleY="122860" custRadScaleRad="122192" custRadScaleInc="11773">
        <dgm:presLayoutVars>
          <dgm:bulletEnabled val="1"/>
        </dgm:presLayoutVars>
      </dgm:prSet>
      <dgm:spPr/>
    </dgm:pt>
    <dgm:pt modelId="{9390C5D2-4AB6-44E1-9671-0B6078104F87}" type="pres">
      <dgm:prSet presAssocID="{BBA4E9F3-7C8E-48A7-BC35-28C4C677EBDF}" presName="node" presStyleLbl="vennNode1" presStyleIdx="7" presStyleCnt="8" custScaleX="122860" custScaleY="115181" custRadScaleRad="113072" custRadScaleInc="4649">
        <dgm:presLayoutVars>
          <dgm:bulletEnabled val="1"/>
        </dgm:presLayoutVars>
      </dgm:prSet>
      <dgm:spPr/>
    </dgm:pt>
  </dgm:ptLst>
  <dgm:cxnLst>
    <dgm:cxn modelId="{F39D8501-DF87-4EEF-8EA6-2DF1154326B6}" srcId="{96C4579F-19FB-41B6-9A6F-7A1033DE2681}" destId="{BBA4E9F3-7C8E-48A7-BC35-28C4C677EBDF}" srcOrd="6" destOrd="0" parTransId="{3C46DC2C-DF01-46D2-B05C-577E9D6239A4}" sibTransId="{1E837357-45E5-48BF-8746-A00F897E8AB9}"/>
    <dgm:cxn modelId="{E762F102-1FD7-4A0A-ADCB-2050BED6109E}" type="presOf" srcId="{21FA0BDC-B18A-4F1A-B427-222AF5C48B37}" destId="{18A3BEC3-B243-434D-8851-69EAF0F687C7}" srcOrd="0" destOrd="0" presId="urn:microsoft.com/office/officeart/2005/8/layout/radial3"/>
    <dgm:cxn modelId="{21092211-68CD-40D5-AB9A-4A4BC78D8168}" type="presOf" srcId="{BBA4E9F3-7C8E-48A7-BC35-28C4C677EBDF}" destId="{9390C5D2-4AB6-44E1-9671-0B6078104F87}" srcOrd="0" destOrd="0" presId="urn:microsoft.com/office/officeart/2005/8/layout/radial3"/>
    <dgm:cxn modelId="{A856F41E-D2B5-481A-9500-CC901ECA7A45}" type="presOf" srcId="{3E7D1EEC-886C-4CE5-BEAB-64666AAE60F4}" destId="{79FA7BE9-61D0-4B1E-A77C-FA2C21408524}" srcOrd="0" destOrd="0" presId="urn:microsoft.com/office/officeart/2005/8/layout/radial3"/>
    <dgm:cxn modelId="{9C2D2A35-6812-43C4-82E8-6A9F73D361F3}" srcId="{96C4579F-19FB-41B6-9A6F-7A1033DE2681}" destId="{C7DBF18C-1651-4D9E-BEB6-611D9940E229}" srcOrd="0" destOrd="0" parTransId="{0FFD8447-5B10-4FC2-8498-635E2326D955}" sibTransId="{94963E03-FFC1-4439-BD33-EF3FCC8DDF61}"/>
    <dgm:cxn modelId="{7479B039-5117-46F9-82AF-59B610A04A1D}" type="presOf" srcId="{C7DBF18C-1651-4D9E-BEB6-611D9940E229}" destId="{A65BA4BE-8D59-4DA7-8CEB-43E37F87F048}" srcOrd="0" destOrd="0" presId="urn:microsoft.com/office/officeart/2005/8/layout/radial3"/>
    <dgm:cxn modelId="{F1B3A541-CCD2-4009-AE78-EB841E2C8575}" srcId="{96C4579F-19FB-41B6-9A6F-7A1033DE2681}" destId="{52868D2B-7BE5-48DA-BDAD-48B2BC0B0C0B}" srcOrd="1" destOrd="0" parTransId="{2670A2D1-597D-4C4C-8709-7C34A370B183}" sibTransId="{0846AD88-8D17-4D34-97F7-64C007E02ECE}"/>
    <dgm:cxn modelId="{2BA5F041-AAB6-47C5-B9A7-8FAD8EF18FBD}" srcId="{96C4579F-19FB-41B6-9A6F-7A1033DE2681}" destId="{21FA0BDC-B18A-4F1A-B427-222AF5C48B37}" srcOrd="5" destOrd="0" parTransId="{CF8A30D8-A6FD-404C-A2BE-D5B5C68D14B0}" sibTransId="{99C4BEAC-7A24-4B92-9DDA-EF60D129E166}"/>
    <dgm:cxn modelId="{2694B24E-BE8D-4CA0-BA3B-C2E93922A792}" type="presOf" srcId="{96C4579F-19FB-41B6-9A6F-7A1033DE2681}" destId="{FA828A1E-F9AB-4B7B-96AC-492E2FC69F73}" srcOrd="0" destOrd="0" presId="urn:microsoft.com/office/officeart/2005/8/layout/radial3"/>
    <dgm:cxn modelId="{66A48570-8C67-40B9-AECB-0E15CA8F0C98}" srcId="{96C4579F-19FB-41B6-9A6F-7A1033DE2681}" destId="{3E7D1EEC-886C-4CE5-BEAB-64666AAE60F4}" srcOrd="3" destOrd="0" parTransId="{277E9127-6A8B-408E-9D94-DD4D4C59E651}" sibTransId="{8316A3DA-5DEC-488E-B584-380C074707C2}"/>
    <dgm:cxn modelId="{4EBA3972-988E-4098-9409-88DFAFA81272}" type="presOf" srcId="{5FF55D41-3492-4B61-97D9-78F867A67523}" destId="{CA02758A-799B-4F4A-853A-5E704EB73A15}" srcOrd="0" destOrd="0" presId="urn:microsoft.com/office/officeart/2005/8/layout/radial3"/>
    <dgm:cxn modelId="{FDF1E672-D5ED-430C-804D-1433023D6F75}" type="presOf" srcId="{8A0941BE-C378-4BD1-ADE2-D09C0236FF6F}" destId="{6CE1F173-A470-43AF-AF38-4FAB6D8BA9ED}" srcOrd="0" destOrd="0" presId="urn:microsoft.com/office/officeart/2005/8/layout/radial3"/>
    <dgm:cxn modelId="{F8BAA876-D4C3-439B-B3DC-7B689E3B56A9}" srcId="{96C4579F-19FB-41B6-9A6F-7A1033DE2681}" destId="{5FF55D41-3492-4B61-97D9-78F867A67523}" srcOrd="4" destOrd="0" parTransId="{C7839B7E-77D1-442D-ADB8-15AE0A95BC00}" sibTransId="{F26B4338-DC90-4182-8C4F-4DF3F9E3E811}"/>
    <dgm:cxn modelId="{8ECD6493-B7CB-482A-9CBC-6B10F60BE7BB}" type="presOf" srcId="{F665A1DE-7EAE-42D2-8893-CDAE1D834911}" destId="{8F1665BF-2A59-4B62-BD93-C96C739AFD13}" srcOrd="0" destOrd="0" presId="urn:microsoft.com/office/officeart/2005/8/layout/radial3"/>
    <dgm:cxn modelId="{13F441A5-6894-42AC-99FB-A5562F526FE3}" srcId="{8A0941BE-C378-4BD1-ADE2-D09C0236FF6F}" destId="{96C4579F-19FB-41B6-9A6F-7A1033DE2681}" srcOrd="0" destOrd="0" parTransId="{D5A2E16D-8E98-45AD-9998-BB9C11968797}" sibTransId="{27CEB89A-DE02-44FD-89B3-83575233891D}"/>
    <dgm:cxn modelId="{E5F806EC-1487-4EE1-B586-77C95EB8E57A}" type="presOf" srcId="{52868D2B-7BE5-48DA-BDAD-48B2BC0B0C0B}" destId="{9769F257-750B-4768-9C8C-6E55D5D403C1}" srcOrd="0" destOrd="0" presId="urn:microsoft.com/office/officeart/2005/8/layout/radial3"/>
    <dgm:cxn modelId="{99E5A3F8-1A76-4D6A-BB8A-C8542E8A2615}" srcId="{96C4579F-19FB-41B6-9A6F-7A1033DE2681}" destId="{F665A1DE-7EAE-42D2-8893-CDAE1D834911}" srcOrd="2" destOrd="0" parTransId="{8DCBEF15-5A8D-4D94-9D2D-DDE99348DCDD}" sibTransId="{CB282AF9-2E2B-4490-9787-3ED64875335E}"/>
    <dgm:cxn modelId="{8DBEB3A9-03D3-4965-8886-1795584DE838}" type="presParOf" srcId="{6CE1F173-A470-43AF-AF38-4FAB6D8BA9ED}" destId="{80C4CC0E-91F7-4694-8190-160ED1B37F40}" srcOrd="0" destOrd="0" presId="urn:microsoft.com/office/officeart/2005/8/layout/radial3"/>
    <dgm:cxn modelId="{A1506C7D-A1DF-4087-8677-A637C20235A8}" type="presParOf" srcId="{80C4CC0E-91F7-4694-8190-160ED1B37F40}" destId="{FA828A1E-F9AB-4B7B-96AC-492E2FC69F73}" srcOrd="0" destOrd="0" presId="urn:microsoft.com/office/officeart/2005/8/layout/radial3"/>
    <dgm:cxn modelId="{4F02A836-65EF-491C-8D78-624CE1F113D5}" type="presParOf" srcId="{80C4CC0E-91F7-4694-8190-160ED1B37F40}" destId="{A65BA4BE-8D59-4DA7-8CEB-43E37F87F048}" srcOrd="1" destOrd="0" presId="urn:microsoft.com/office/officeart/2005/8/layout/radial3"/>
    <dgm:cxn modelId="{2D0C76C0-3B40-4355-A44B-581739C9ED3F}" type="presParOf" srcId="{80C4CC0E-91F7-4694-8190-160ED1B37F40}" destId="{9769F257-750B-4768-9C8C-6E55D5D403C1}" srcOrd="2" destOrd="0" presId="urn:microsoft.com/office/officeart/2005/8/layout/radial3"/>
    <dgm:cxn modelId="{02B3F8C9-9EDB-46FA-85A0-FE5141DBF35C}" type="presParOf" srcId="{80C4CC0E-91F7-4694-8190-160ED1B37F40}" destId="{8F1665BF-2A59-4B62-BD93-C96C739AFD13}" srcOrd="3" destOrd="0" presId="urn:microsoft.com/office/officeart/2005/8/layout/radial3"/>
    <dgm:cxn modelId="{5535C330-47D9-4F76-A9D1-38FD5E94F4AF}" type="presParOf" srcId="{80C4CC0E-91F7-4694-8190-160ED1B37F40}" destId="{79FA7BE9-61D0-4B1E-A77C-FA2C21408524}" srcOrd="4" destOrd="0" presId="urn:microsoft.com/office/officeart/2005/8/layout/radial3"/>
    <dgm:cxn modelId="{7666D433-A4FB-44CB-B5B9-AD8B9E54B2E2}" type="presParOf" srcId="{80C4CC0E-91F7-4694-8190-160ED1B37F40}" destId="{CA02758A-799B-4F4A-853A-5E704EB73A15}" srcOrd="5" destOrd="0" presId="urn:microsoft.com/office/officeart/2005/8/layout/radial3"/>
    <dgm:cxn modelId="{09AD9ECB-74B0-446D-91ED-B51C1CE14559}" type="presParOf" srcId="{80C4CC0E-91F7-4694-8190-160ED1B37F40}" destId="{18A3BEC3-B243-434D-8851-69EAF0F687C7}" srcOrd="6" destOrd="0" presId="urn:microsoft.com/office/officeart/2005/8/layout/radial3"/>
    <dgm:cxn modelId="{B629DB7D-C165-4B2B-ADC6-1D900627299C}" type="presParOf" srcId="{80C4CC0E-91F7-4694-8190-160ED1B37F40}" destId="{9390C5D2-4AB6-44E1-9671-0B6078104F87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AC86C-2B78-48BD-95A7-3146CEE68EA2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EFF87E-F78A-4582-B153-34AE374A38F7}">
      <dgm:prSet phldrT="[Text]" custT="1"/>
      <dgm:spPr/>
      <dgm:t>
        <a:bodyPr/>
        <a:lstStyle/>
        <a:p>
          <a:r>
            <a:rPr lang="en-US" sz="1600" b="1" dirty="0"/>
            <a:t>Early Childhood</a:t>
          </a:r>
        </a:p>
      </dgm:t>
    </dgm:pt>
    <dgm:pt modelId="{D4466241-FCA9-41B6-BD9C-F2C8B26CF53A}" type="parTrans" cxnId="{0C2E7E5F-B2EA-42CE-9C6B-8AD026DDCFDC}">
      <dgm:prSet/>
      <dgm:spPr/>
      <dgm:t>
        <a:bodyPr/>
        <a:lstStyle/>
        <a:p>
          <a:endParaRPr lang="en-US"/>
        </a:p>
      </dgm:t>
    </dgm:pt>
    <dgm:pt modelId="{EC363D04-C34C-4987-8286-6BCB9CFDDBF6}" type="sibTrans" cxnId="{0C2E7E5F-B2EA-42CE-9C6B-8AD026DDCFDC}">
      <dgm:prSet/>
      <dgm:spPr/>
      <dgm:t>
        <a:bodyPr/>
        <a:lstStyle/>
        <a:p>
          <a:endParaRPr lang="en-US"/>
        </a:p>
      </dgm:t>
    </dgm:pt>
    <dgm:pt modelId="{1670EC45-1568-492C-8FD3-960DEC3975E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/>
            <a:t>Childhood</a:t>
          </a:r>
        </a:p>
      </dgm:t>
    </dgm:pt>
    <dgm:pt modelId="{2CBBC1A8-44CB-479E-A309-C8934E1316F0}" type="parTrans" cxnId="{D51F6740-2C09-490D-8B1A-15082C911CC3}">
      <dgm:prSet/>
      <dgm:spPr/>
      <dgm:t>
        <a:bodyPr/>
        <a:lstStyle/>
        <a:p>
          <a:endParaRPr lang="en-US"/>
        </a:p>
      </dgm:t>
    </dgm:pt>
    <dgm:pt modelId="{AB8DE438-FD48-4B7B-8749-A8B4388A7CC8}" type="sibTrans" cxnId="{D51F6740-2C09-490D-8B1A-15082C911CC3}">
      <dgm:prSet/>
      <dgm:spPr/>
      <dgm:t>
        <a:bodyPr/>
        <a:lstStyle/>
        <a:p>
          <a:endParaRPr lang="en-US"/>
        </a:p>
      </dgm:t>
    </dgm:pt>
    <dgm:pt modelId="{324F1B6D-09CD-445D-AF5B-CE78C1ED408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/>
            <a:t>Transition Age Youth</a:t>
          </a:r>
        </a:p>
      </dgm:t>
    </dgm:pt>
    <dgm:pt modelId="{452DF206-D3FA-4DEB-86A2-A95E21EC3BF8}" type="parTrans" cxnId="{75E2597C-F227-49F8-BA43-43C0473BF9EA}">
      <dgm:prSet/>
      <dgm:spPr/>
      <dgm:t>
        <a:bodyPr/>
        <a:lstStyle/>
        <a:p>
          <a:endParaRPr lang="en-US"/>
        </a:p>
      </dgm:t>
    </dgm:pt>
    <dgm:pt modelId="{7FEB0E85-2F5E-4EDC-A8FA-D9EE2B6ADB1E}" type="sibTrans" cxnId="{75E2597C-F227-49F8-BA43-43C0473BF9EA}">
      <dgm:prSet/>
      <dgm:spPr/>
      <dgm:t>
        <a:bodyPr/>
        <a:lstStyle/>
        <a:p>
          <a:endParaRPr lang="en-US"/>
        </a:p>
      </dgm:t>
    </dgm:pt>
    <dgm:pt modelId="{C534E5EE-3048-432F-AEF0-3A6061CA2ECE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/>
            <a:t>Adulthood and Parenthood</a:t>
          </a:r>
        </a:p>
      </dgm:t>
    </dgm:pt>
    <dgm:pt modelId="{A456431A-4039-435F-9545-BD02362BD577}" type="parTrans" cxnId="{8829FF2C-FA8A-447C-8EB2-22B8F178CDC8}">
      <dgm:prSet/>
      <dgm:spPr/>
      <dgm:t>
        <a:bodyPr/>
        <a:lstStyle/>
        <a:p>
          <a:endParaRPr lang="en-US"/>
        </a:p>
      </dgm:t>
    </dgm:pt>
    <dgm:pt modelId="{0A053C5C-E217-4A28-8924-48FFC7D3DC2D}" type="sibTrans" cxnId="{8829FF2C-FA8A-447C-8EB2-22B8F178CDC8}">
      <dgm:prSet/>
      <dgm:spPr/>
      <dgm:t>
        <a:bodyPr/>
        <a:lstStyle/>
        <a:p>
          <a:endParaRPr lang="en-US"/>
        </a:p>
      </dgm:t>
    </dgm:pt>
    <dgm:pt modelId="{4E708148-3C96-4843-8ABB-0FD750A1F9E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/>
            <a:t>Older Adult</a:t>
          </a:r>
        </a:p>
      </dgm:t>
    </dgm:pt>
    <dgm:pt modelId="{1011C464-E789-445D-A23F-D66B81BFC89B}" type="parTrans" cxnId="{C57262DF-3D61-4ADE-BF72-6D7FC915DEAF}">
      <dgm:prSet/>
      <dgm:spPr/>
      <dgm:t>
        <a:bodyPr/>
        <a:lstStyle/>
        <a:p>
          <a:endParaRPr lang="en-US"/>
        </a:p>
      </dgm:t>
    </dgm:pt>
    <dgm:pt modelId="{7AF8F45F-9417-415A-B233-E092FA79DA81}" type="sibTrans" cxnId="{C57262DF-3D61-4ADE-BF72-6D7FC915DEAF}">
      <dgm:prSet/>
      <dgm:spPr/>
      <dgm:t>
        <a:bodyPr/>
        <a:lstStyle/>
        <a:p>
          <a:endParaRPr lang="en-US"/>
        </a:p>
      </dgm:t>
    </dgm:pt>
    <dgm:pt modelId="{DCB22405-D07F-4B5A-9500-250CE0DB78A5}" type="pres">
      <dgm:prSet presAssocID="{03FAC86C-2B78-48BD-95A7-3146CEE68EA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AD3DF6-008B-4DB7-90BD-E0F09B461A43}" type="pres">
      <dgm:prSet presAssocID="{4E708148-3C96-4843-8ABB-0FD750A1F9E2}" presName="Accent5" presStyleCnt="0"/>
      <dgm:spPr/>
    </dgm:pt>
    <dgm:pt modelId="{646C1C87-105F-4749-808D-1DB046D64D3F}" type="pres">
      <dgm:prSet presAssocID="{4E708148-3C96-4843-8ABB-0FD750A1F9E2}" presName="Accent" presStyleLbl="node1" presStyleIdx="0" presStyleCnt="5"/>
      <dgm:spPr/>
    </dgm:pt>
    <dgm:pt modelId="{4880FC48-1686-4C4D-9976-7228553EEB77}" type="pres">
      <dgm:prSet presAssocID="{4E708148-3C96-4843-8ABB-0FD750A1F9E2}" presName="ParentBackground5" presStyleCnt="0"/>
      <dgm:spPr/>
    </dgm:pt>
    <dgm:pt modelId="{DD1D3B04-6C31-4D45-9D21-61F4E147D234}" type="pres">
      <dgm:prSet presAssocID="{4E708148-3C96-4843-8ABB-0FD750A1F9E2}" presName="ParentBackground" presStyleLbl="fgAcc1" presStyleIdx="0" presStyleCnt="5"/>
      <dgm:spPr/>
    </dgm:pt>
    <dgm:pt modelId="{7F284884-9931-4211-90DF-AEC51FA3E4ED}" type="pres">
      <dgm:prSet presAssocID="{4E708148-3C96-4843-8ABB-0FD750A1F9E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CAB8510-4B51-4C06-88DE-2AD2ED2801C0}" type="pres">
      <dgm:prSet presAssocID="{C534E5EE-3048-432F-AEF0-3A6061CA2ECE}" presName="Accent4" presStyleCnt="0"/>
      <dgm:spPr/>
    </dgm:pt>
    <dgm:pt modelId="{8A5C8283-928C-4D99-9276-89BEA9A7D705}" type="pres">
      <dgm:prSet presAssocID="{C534E5EE-3048-432F-AEF0-3A6061CA2ECE}" presName="Accent" presStyleLbl="node1" presStyleIdx="1" presStyleCnt="5"/>
      <dgm:spPr/>
    </dgm:pt>
    <dgm:pt modelId="{57221B00-704D-489C-998D-7EABF9EA232C}" type="pres">
      <dgm:prSet presAssocID="{C534E5EE-3048-432F-AEF0-3A6061CA2ECE}" presName="ParentBackground4" presStyleCnt="0"/>
      <dgm:spPr/>
    </dgm:pt>
    <dgm:pt modelId="{1655FF36-6488-40BF-810F-376D81340F8C}" type="pres">
      <dgm:prSet presAssocID="{C534E5EE-3048-432F-AEF0-3A6061CA2ECE}" presName="ParentBackground" presStyleLbl="fgAcc1" presStyleIdx="1" presStyleCnt="5"/>
      <dgm:spPr/>
    </dgm:pt>
    <dgm:pt modelId="{081550F2-D26C-495D-B683-0536BE09D8C2}" type="pres">
      <dgm:prSet presAssocID="{C534E5EE-3048-432F-AEF0-3A6061CA2EC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9A71020-E357-4432-870C-9EC3AF2EECB5}" type="pres">
      <dgm:prSet presAssocID="{324F1B6D-09CD-445D-AF5B-CE78C1ED4080}" presName="Accent3" presStyleCnt="0"/>
      <dgm:spPr/>
    </dgm:pt>
    <dgm:pt modelId="{31BD70B4-583E-4F1F-A9E9-A51BB17EC558}" type="pres">
      <dgm:prSet presAssocID="{324F1B6D-09CD-445D-AF5B-CE78C1ED4080}" presName="Accent" presStyleLbl="node1" presStyleIdx="2" presStyleCnt="5"/>
      <dgm:spPr/>
    </dgm:pt>
    <dgm:pt modelId="{0BE49A27-485E-476C-82D7-A37239AF5C5C}" type="pres">
      <dgm:prSet presAssocID="{324F1B6D-09CD-445D-AF5B-CE78C1ED4080}" presName="ParentBackground3" presStyleCnt="0"/>
      <dgm:spPr/>
    </dgm:pt>
    <dgm:pt modelId="{35DB0C89-53DF-4D9D-B2A9-438F492FE51A}" type="pres">
      <dgm:prSet presAssocID="{324F1B6D-09CD-445D-AF5B-CE78C1ED4080}" presName="ParentBackground" presStyleLbl="fgAcc1" presStyleIdx="2" presStyleCnt="5"/>
      <dgm:spPr/>
    </dgm:pt>
    <dgm:pt modelId="{D0C4048B-48F4-4F67-85D8-B5EED33757B6}" type="pres">
      <dgm:prSet presAssocID="{324F1B6D-09CD-445D-AF5B-CE78C1ED408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132F954-536C-4653-B4C0-7722D0E5F0C5}" type="pres">
      <dgm:prSet presAssocID="{1670EC45-1568-492C-8FD3-960DEC3975E0}" presName="Accent2" presStyleCnt="0"/>
      <dgm:spPr/>
    </dgm:pt>
    <dgm:pt modelId="{E93292B5-7600-461A-81B6-470D6CA417F8}" type="pres">
      <dgm:prSet presAssocID="{1670EC45-1568-492C-8FD3-960DEC3975E0}" presName="Accent" presStyleLbl="node1" presStyleIdx="3" presStyleCnt="5"/>
      <dgm:spPr/>
    </dgm:pt>
    <dgm:pt modelId="{3B6249AB-D20D-4E28-8197-13AA9946D439}" type="pres">
      <dgm:prSet presAssocID="{1670EC45-1568-492C-8FD3-960DEC3975E0}" presName="ParentBackground2" presStyleCnt="0"/>
      <dgm:spPr/>
    </dgm:pt>
    <dgm:pt modelId="{D223DBF1-3CC3-4E57-8246-95504D81DAF8}" type="pres">
      <dgm:prSet presAssocID="{1670EC45-1568-492C-8FD3-960DEC3975E0}" presName="ParentBackground" presStyleLbl="fgAcc1" presStyleIdx="3" presStyleCnt="5"/>
      <dgm:spPr/>
    </dgm:pt>
    <dgm:pt modelId="{5FB4317A-CFB8-4C99-8C5D-8C008D4862F6}" type="pres">
      <dgm:prSet presAssocID="{1670EC45-1568-492C-8FD3-960DEC3975E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2502044-5E44-4136-9066-F76CF7240E9B}" type="pres">
      <dgm:prSet presAssocID="{66EFF87E-F78A-4582-B153-34AE374A38F7}" presName="Accent1" presStyleCnt="0"/>
      <dgm:spPr/>
    </dgm:pt>
    <dgm:pt modelId="{31C3CBB2-8FB8-485D-A293-1AD9F5DE9DBF}" type="pres">
      <dgm:prSet presAssocID="{66EFF87E-F78A-4582-B153-34AE374A38F7}" presName="Accent" presStyleLbl="node1" presStyleIdx="4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2513EC58-47FF-41B0-91AD-A56E7D578E09}" type="pres">
      <dgm:prSet presAssocID="{66EFF87E-F78A-4582-B153-34AE374A38F7}" presName="ParentBackground1" presStyleCnt="0"/>
      <dgm:spPr/>
    </dgm:pt>
    <dgm:pt modelId="{A96BD00E-63F9-4141-A410-7C6F23986539}" type="pres">
      <dgm:prSet presAssocID="{66EFF87E-F78A-4582-B153-34AE374A38F7}" presName="ParentBackground" presStyleLbl="fgAcc1" presStyleIdx="4" presStyleCnt="5"/>
      <dgm:spPr/>
    </dgm:pt>
    <dgm:pt modelId="{279570B2-F3E2-4418-A5B2-B1FE56851B3B}" type="pres">
      <dgm:prSet presAssocID="{66EFF87E-F78A-4582-B153-34AE374A38F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4DC4B1F-9437-44E1-A09D-CDD15128CB4A}" type="presOf" srcId="{C534E5EE-3048-432F-AEF0-3A6061CA2ECE}" destId="{081550F2-D26C-495D-B683-0536BE09D8C2}" srcOrd="1" destOrd="0" presId="urn:microsoft.com/office/officeart/2011/layout/CircleProcess"/>
    <dgm:cxn modelId="{8829FF2C-FA8A-447C-8EB2-22B8F178CDC8}" srcId="{03FAC86C-2B78-48BD-95A7-3146CEE68EA2}" destId="{C534E5EE-3048-432F-AEF0-3A6061CA2ECE}" srcOrd="3" destOrd="0" parTransId="{A456431A-4039-435F-9545-BD02362BD577}" sibTransId="{0A053C5C-E217-4A28-8924-48FFC7D3DC2D}"/>
    <dgm:cxn modelId="{84C1FD34-5166-4AA2-A421-41C45347AB39}" type="presOf" srcId="{324F1B6D-09CD-445D-AF5B-CE78C1ED4080}" destId="{D0C4048B-48F4-4F67-85D8-B5EED33757B6}" srcOrd="1" destOrd="0" presId="urn:microsoft.com/office/officeart/2011/layout/CircleProcess"/>
    <dgm:cxn modelId="{D51F6740-2C09-490D-8B1A-15082C911CC3}" srcId="{03FAC86C-2B78-48BD-95A7-3146CEE68EA2}" destId="{1670EC45-1568-492C-8FD3-960DEC3975E0}" srcOrd="1" destOrd="0" parTransId="{2CBBC1A8-44CB-479E-A309-C8934E1316F0}" sibTransId="{AB8DE438-FD48-4B7B-8749-A8B4388A7CC8}"/>
    <dgm:cxn modelId="{0C2E7E5F-B2EA-42CE-9C6B-8AD026DDCFDC}" srcId="{03FAC86C-2B78-48BD-95A7-3146CEE68EA2}" destId="{66EFF87E-F78A-4582-B153-34AE374A38F7}" srcOrd="0" destOrd="0" parTransId="{D4466241-FCA9-41B6-BD9C-F2C8B26CF53A}" sibTransId="{EC363D04-C34C-4987-8286-6BCB9CFDDBF6}"/>
    <dgm:cxn modelId="{1BD4096C-BA77-44AB-8583-1DD545770CE9}" type="presOf" srcId="{324F1B6D-09CD-445D-AF5B-CE78C1ED4080}" destId="{35DB0C89-53DF-4D9D-B2A9-438F492FE51A}" srcOrd="0" destOrd="0" presId="urn:microsoft.com/office/officeart/2011/layout/CircleProcess"/>
    <dgm:cxn modelId="{D44AF873-F517-4B63-9D65-4BDDE3C14724}" type="presOf" srcId="{4E708148-3C96-4843-8ABB-0FD750A1F9E2}" destId="{7F284884-9931-4211-90DF-AEC51FA3E4ED}" srcOrd="1" destOrd="0" presId="urn:microsoft.com/office/officeart/2011/layout/CircleProcess"/>
    <dgm:cxn modelId="{75E2597C-F227-49F8-BA43-43C0473BF9EA}" srcId="{03FAC86C-2B78-48BD-95A7-3146CEE68EA2}" destId="{324F1B6D-09CD-445D-AF5B-CE78C1ED4080}" srcOrd="2" destOrd="0" parTransId="{452DF206-D3FA-4DEB-86A2-A95E21EC3BF8}" sibTransId="{7FEB0E85-2F5E-4EDC-A8FA-D9EE2B6ADB1E}"/>
    <dgm:cxn modelId="{28B98084-419F-46DB-8DA7-6B2152688D03}" type="presOf" srcId="{4E708148-3C96-4843-8ABB-0FD750A1F9E2}" destId="{DD1D3B04-6C31-4D45-9D21-61F4E147D234}" srcOrd="0" destOrd="0" presId="urn:microsoft.com/office/officeart/2011/layout/CircleProcess"/>
    <dgm:cxn modelId="{21C8B48B-D76F-43C5-9C49-98B066925974}" type="presOf" srcId="{66EFF87E-F78A-4582-B153-34AE374A38F7}" destId="{A96BD00E-63F9-4141-A410-7C6F23986539}" srcOrd="0" destOrd="0" presId="urn:microsoft.com/office/officeart/2011/layout/CircleProcess"/>
    <dgm:cxn modelId="{3987EE8E-6010-4230-BE71-13DDD8160DAE}" type="presOf" srcId="{1670EC45-1568-492C-8FD3-960DEC3975E0}" destId="{5FB4317A-CFB8-4C99-8C5D-8C008D4862F6}" srcOrd="1" destOrd="0" presId="urn:microsoft.com/office/officeart/2011/layout/CircleProcess"/>
    <dgm:cxn modelId="{D14A8DC8-8503-499A-8D8C-273059A55BA4}" type="presOf" srcId="{03FAC86C-2B78-48BD-95A7-3146CEE68EA2}" destId="{DCB22405-D07F-4B5A-9500-250CE0DB78A5}" srcOrd="0" destOrd="0" presId="urn:microsoft.com/office/officeart/2011/layout/CircleProcess"/>
    <dgm:cxn modelId="{906CEFCB-5D72-45D2-9AE2-59E25A1C0833}" type="presOf" srcId="{C534E5EE-3048-432F-AEF0-3A6061CA2ECE}" destId="{1655FF36-6488-40BF-810F-376D81340F8C}" srcOrd="0" destOrd="0" presId="urn:microsoft.com/office/officeart/2011/layout/CircleProcess"/>
    <dgm:cxn modelId="{9FA230D0-930B-4D37-AAA8-0FA1713CE98E}" type="presOf" srcId="{66EFF87E-F78A-4582-B153-34AE374A38F7}" destId="{279570B2-F3E2-4418-A5B2-B1FE56851B3B}" srcOrd="1" destOrd="0" presId="urn:microsoft.com/office/officeart/2011/layout/CircleProcess"/>
    <dgm:cxn modelId="{C57262DF-3D61-4ADE-BF72-6D7FC915DEAF}" srcId="{03FAC86C-2B78-48BD-95A7-3146CEE68EA2}" destId="{4E708148-3C96-4843-8ABB-0FD750A1F9E2}" srcOrd="4" destOrd="0" parTransId="{1011C464-E789-445D-A23F-D66B81BFC89B}" sibTransId="{7AF8F45F-9417-415A-B233-E092FA79DA81}"/>
    <dgm:cxn modelId="{0747A4EB-5B79-4F58-8F52-22C857BBBE87}" type="presOf" srcId="{1670EC45-1568-492C-8FD3-960DEC3975E0}" destId="{D223DBF1-3CC3-4E57-8246-95504D81DAF8}" srcOrd="0" destOrd="0" presId="urn:microsoft.com/office/officeart/2011/layout/CircleProcess"/>
    <dgm:cxn modelId="{76761D78-A2B7-4F96-A2AD-B10C8EFAC6E4}" type="presParOf" srcId="{DCB22405-D07F-4B5A-9500-250CE0DB78A5}" destId="{61AD3DF6-008B-4DB7-90BD-E0F09B461A43}" srcOrd="0" destOrd="0" presId="urn:microsoft.com/office/officeart/2011/layout/CircleProcess"/>
    <dgm:cxn modelId="{DE7D795F-9A67-40D5-B8DB-007C5E0B77D1}" type="presParOf" srcId="{61AD3DF6-008B-4DB7-90BD-E0F09B461A43}" destId="{646C1C87-105F-4749-808D-1DB046D64D3F}" srcOrd="0" destOrd="0" presId="urn:microsoft.com/office/officeart/2011/layout/CircleProcess"/>
    <dgm:cxn modelId="{79558C2D-1B94-4984-9CB0-505126633BBD}" type="presParOf" srcId="{DCB22405-D07F-4B5A-9500-250CE0DB78A5}" destId="{4880FC48-1686-4C4D-9976-7228553EEB77}" srcOrd="1" destOrd="0" presId="urn:microsoft.com/office/officeart/2011/layout/CircleProcess"/>
    <dgm:cxn modelId="{8E6E2DA9-A7EC-46A4-B134-748DCC3FFDFC}" type="presParOf" srcId="{4880FC48-1686-4C4D-9976-7228553EEB77}" destId="{DD1D3B04-6C31-4D45-9D21-61F4E147D234}" srcOrd="0" destOrd="0" presId="urn:microsoft.com/office/officeart/2011/layout/CircleProcess"/>
    <dgm:cxn modelId="{D0B22C82-8B2C-4565-9C76-DB1FE7D53450}" type="presParOf" srcId="{DCB22405-D07F-4B5A-9500-250CE0DB78A5}" destId="{7F284884-9931-4211-90DF-AEC51FA3E4ED}" srcOrd="2" destOrd="0" presId="urn:microsoft.com/office/officeart/2011/layout/CircleProcess"/>
    <dgm:cxn modelId="{ED344984-91FB-48B9-8FE8-6550E116E87D}" type="presParOf" srcId="{DCB22405-D07F-4B5A-9500-250CE0DB78A5}" destId="{ACAB8510-4B51-4C06-88DE-2AD2ED2801C0}" srcOrd="3" destOrd="0" presId="urn:microsoft.com/office/officeart/2011/layout/CircleProcess"/>
    <dgm:cxn modelId="{8484E1D3-1505-4E44-A796-E973647AD4DA}" type="presParOf" srcId="{ACAB8510-4B51-4C06-88DE-2AD2ED2801C0}" destId="{8A5C8283-928C-4D99-9276-89BEA9A7D705}" srcOrd="0" destOrd="0" presId="urn:microsoft.com/office/officeart/2011/layout/CircleProcess"/>
    <dgm:cxn modelId="{5E2446FF-98C9-47FB-842E-F627A10B674A}" type="presParOf" srcId="{DCB22405-D07F-4B5A-9500-250CE0DB78A5}" destId="{57221B00-704D-489C-998D-7EABF9EA232C}" srcOrd="4" destOrd="0" presId="urn:microsoft.com/office/officeart/2011/layout/CircleProcess"/>
    <dgm:cxn modelId="{998106E3-442D-4D97-AD90-5D249B8BCF85}" type="presParOf" srcId="{57221B00-704D-489C-998D-7EABF9EA232C}" destId="{1655FF36-6488-40BF-810F-376D81340F8C}" srcOrd="0" destOrd="0" presId="urn:microsoft.com/office/officeart/2011/layout/CircleProcess"/>
    <dgm:cxn modelId="{30F36AED-02E3-48DD-BDED-97AA477D2F06}" type="presParOf" srcId="{DCB22405-D07F-4B5A-9500-250CE0DB78A5}" destId="{081550F2-D26C-495D-B683-0536BE09D8C2}" srcOrd="5" destOrd="0" presId="urn:microsoft.com/office/officeart/2011/layout/CircleProcess"/>
    <dgm:cxn modelId="{08EF7F97-6CF6-4F79-92FE-998AAC5EFB9A}" type="presParOf" srcId="{DCB22405-D07F-4B5A-9500-250CE0DB78A5}" destId="{B9A71020-E357-4432-870C-9EC3AF2EECB5}" srcOrd="6" destOrd="0" presId="urn:microsoft.com/office/officeart/2011/layout/CircleProcess"/>
    <dgm:cxn modelId="{62BCC13D-0B94-456D-BC85-9B672218B0B7}" type="presParOf" srcId="{B9A71020-E357-4432-870C-9EC3AF2EECB5}" destId="{31BD70B4-583E-4F1F-A9E9-A51BB17EC558}" srcOrd="0" destOrd="0" presId="urn:microsoft.com/office/officeart/2011/layout/CircleProcess"/>
    <dgm:cxn modelId="{51637D48-CD29-4271-A289-C4D209077246}" type="presParOf" srcId="{DCB22405-D07F-4B5A-9500-250CE0DB78A5}" destId="{0BE49A27-485E-476C-82D7-A37239AF5C5C}" srcOrd="7" destOrd="0" presId="urn:microsoft.com/office/officeart/2011/layout/CircleProcess"/>
    <dgm:cxn modelId="{8299B0D4-61BF-4842-AFF4-782F73C6EBAB}" type="presParOf" srcId="{0BE49A27-485E-476C-82D7-A37239AF5C5C}" destId="{35DB0C89-53DF-4D9D-B2A9-438F492FE51A}" srcOrd="0" destOrd="0" presId="urn:microsoft.com/office/officeart/2011/layout/CircleProcess"/>
    <dgm:cxn modelId="{026A6486-FF86-4D50-B08A-2C9C7EBBDB07}" type="presParOf" srcId="{DCB22405-D07F-4B5A-9500-250CE0DB78A5}" destId="{D0C4048B-48F4-4F67-85D8-B5EED33757B6}" srcOrd="8" destOrd="0" presId="urn:microsoft.com/office/officeart/2011/layout/CircleProcess"/>
    <dgm:cxn modelId="{7A7686AE-BEFD-4ECB-A1E8-99F358D491AB}" type="presParOf" srcId="{DCB22405-D07F-4B5A-9500-250CE0DB78A5}" destId="{0132F954-536C-4653-B4C0-7722D0E5F0C5}" srcOrd="9" destOrd="0" presId="urn:microsoft.com/office/officeart/2011/layout/CircleProcess"/>
    <dgm:cxn modelId="{415D4AA1-03AA-4E33-A433-61112549CE94}" type="presParOf" srcId="{0132F954-536C-4653-B4C0-7722D0E5F0C5}" destId="{E93292B5-7600-461A-81B6-470D6CA417F8}" srcOrd="0" destOrd="0" presId="urn:microsoft.com/office/officeart/2011/layout/CircleProcess"/>
    <dgm:cxn modelId="{55CAB6A7-02BA-4360-94B1-040A70B73F54}" type="presParOf" srcId="{DCB22405-D07F-4B5A-9500-250CE0DB78A5}" destId="{3B6249AB-D20D-4E28-8197-13AA9946D439}" srcOrd="10" destOrd="0" presId="urn:microsoft.com/office/officeart/2011/layout/CircleProcess"/>
    <dgm:cxn modelId="{69437593-CA76-44F7-A428-5F609426E513}" type="presParOf" srcId="{3B6249AB-D20D-4E28-8197-13AA9946D439}" destId="{D223DBF1-3CC3-4E57-8246-95504D81DAF8}" srcOrd="0" destOrd="0" presId="urn:microsoft.com/office/officeart/2011/layout/CircleProcess"/>
    <dgm:cxn modelId="{927CB9A3-2DA4-4A75-A488-04DB24407CBF}" type="presParOf" srcId="{DCB22405-D07F-4B5A-9500-250CE0DB78A5}" destId="{5FB4317A-CFB8-4C99-8C5D-8C008D4862F6}" srcOrd="11" destOrd="0" presId="urn:microsoft.com/office/officeart/2011/layout/CircleProcess"/>
    <dgm:cxn modelId="{2888C5D9-36A7-431B-8CBF-DDA54EE2D4A1}" type="presParOf" srcId="{DCB22405-D07F-4B5A-9500-250CE0DB78A5}" destId="{D2502044-5E44-4136-9066-F76CF7240E9B}" srcOrd="12" destOrd="0" presId="urn:microsoft.com/office/officeart/2011/layout/CircleProcess"/>
    <dgm:cxn modelId="{74FE25F1-90B3-461D-9A4C-E75D6FF5D2B2}" type="presParOf" srcId="{D2502044-5E44-4136-9066-F76CF7240E9B}" destId="{31C3CBB2-8FB8-485D-A293-1AD9F5DE9DBF}" srcOrd="0" destOrd="0" presId="urn:microsoft.com/office/officeart/2011/layout/CircleProcess"/>
    <dgm:cxn modelId="{645D2DAA-A2E2-4046-A418-49D6466B46C5}" type="presParOf" srcId="{DCB22405-D07F-4B5A-9500-250CE0DB78A5}" destId="{2513EC58-47FF-41B0-91AD-A56E7D578E09}" srcOrd="13" destOrd="0" presId="urn:microsoft.com/office/officeart/2011/layout/CircleProcess"/>
    <dgm:cxn modelId="{6A6C894D-8F2F-40BD-B2E6-C50D03D662AA}" type="presParOf" srcId="{2513EC58-47FF-41B0-91AD-A56E7D578E09}" destId="{A96BD00E-63F9-4141-A410-7C6F23986539}" srcOrd="0" destOrd="0" presId="urn:microsoft.com/office/officeart/2011/layout/CircleProcess"/>
    <dgm:cxn modelId="{E377E239-2018-4111-A493-7CEA8DB02B0F}" type="presParOf" srcId="{DCB22405-D07F-4B5A-9500-250CE0DB78A5}" destId="{279570B2-F3E2-4418-A5B2-B1FE56851B3B}" srcOrd="14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D6C09A-2E4E-4861-996C-8D50412928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C533-9027-4E54-B73B-7C5C24D7D4E7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/>
            <a:t>Consumers</a:t>
          </a:r>
        </a:p>
      </dgm:t>
    </dgm:pt>
    <dgm:pt modelId="{8CBB451D-FDA4-45EB-ABEF-68F371FCAF20}" type="parTrans" cxnId="{2BA749F8-781B-4A5A-8A21-ECA93F5C64A5}">
      <dgm:prSet/>
      <dgm:spPr/>
      <dgm:t>
        <a:bodyPr/>
        <a:lstStyle/>
        <a:p>
          <a:endParaRPr lang="en-US"/>
        </a:p>
      </dgm:t>
    </dgm:pt>
    <dgm:pt modelId="{0A6B05E2-7CF0-4BCA-9D40-7BFDC9BEBFCB}" type="sibTrans" cxnId="{2BA749F8-781B-4A5A-8A21-ECA93F5C64A5}">
      <dgm:prSet/>
      <dgm:spPr/>
      <dgm:t>
        <a:bodyPr/>
        <a:lstStyle/>
        <a:p>
          <a:endParaRPr lang="en-US"/>
        </a:p>
      </dgm:t>
    </dgm:pt>
    <dgm:pt modelId="{0BD97412-2DE3-45EB-B927-5B4D9EAC3DE5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/>
            <a:t>Families</a:t>
          </a:r>
        </a:p>
      </dgm:t>
    </dgm:pt>
    <dgm:pt modelId="{FFAC006E-1852-4698-90A6-0C971EA8D818}" type="parTrans" cxnId="{9BAF11AC-3FD8-4931-8B7B-4EC73278DC1B}">
      <dgm:prSet/>
      <dgm:spPr/>
      <dgm:t>
        <a:bodyPr/>
        <a:lstStyle/>
        <a:p>
          <a:endParaRPr lang="en-US"/>
        </a:p>
      </dgm:t>
    </dgm:pt>
    <dgm:pt modelId="{C6551073-FDF5-4EB3-A173-0C6675AC22E0}" type="sibTrans" cxnId="{9BAF11AC-3FD8-4931-8B7B-4EC73278DC1B}">
      <dgm:prSet/>
      <dgm:spPr/>
      <dgm:t>
        <a:bodyPr/>
        <a:lstStyle/>
        <a:p>
          <a:endParaRPr lang="en-US"/>
        </a:p>
      </dgm:t>
    </dgm:pt>
    <dgm:pt modelId="{8C016F14-8D9B-4197-BB22-87284C299624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/>
            <a:t>Age Groups</a:t>
          </a:r>
        </a:p>
      </dgm:t>
    </dgm:pt>
    <dgm:pt modelId="{1F741134-EF6D-4E87-BCE2-734E8C61F8A6}" type="parTrans" cxnId="{EE164CF9-0F2F-4730-8F56-569B51F77D2A}">
      <dgm:prSet/>
      <dgm:spPr/>
      <dgm:t>
        <a:bodyPr/>
        <a:lstStyle/>
        <a:p>
          <a:endParaRPr lang="en-US"/>
        </a:p>
      </dgm:t>
    </dgm:pt>
    <dgm:pt modelId="{EE4B7CB8-3BFA-4738-B471-F083009848AF}" type="sibTrans" cxnId="{EE164CF9-0F2F-4730-8F56-569B51F77D2A}">
      <dgm:prSet/>
      <dgm:spPr/>
      <dgm:t>
        <a:bodyPr/>
        <a:lstStyle/>
        <a:p>
          <a:endParaRPr lang="en-US"/>
        </a:p>
      </dgm:t>
    </dgm:pt>
    <dgm:pt modelId="{44C8031B-ECF6-4C83-A551-EE4ECE4A008C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/>
            <a:t>Underserved and Marginalized Populations</a:t>
          </a:r>
        </a:p>
      </dgm:t>
    </dgm:pt>
    <dgm:pt modelId="{B8079B66-7C07-4FFD-9045-4C0AB7E68BC2}" type="parTrans" cxnId="{4BF0B6FE-894E-4BA6-BBBC-B2062FD3EAAD}">
      <dgm:prSet/>
      <dgm:spPr/>
      <dgm:t>
        <a:bodyPr/>
        <a:lstStyle/>
        <a:p>
          <a:endParaRPr lang="en-US"/>
        </a:p>
      </dgm:t>
    </dgm:pt>
    <dgm:pt modelId="{29CB0756-C31D-41DB-B516-E6274D7B6822}" type="sibTrans" cxnId="{4BF0B6FE-894E-4BA6-BBBC-B2062FD3EAAD}">
      <dgm:prSet/>
      <dgm:spPr/>
      <dgm:t>
        <a:bodyPr/>
        <a:lstStyle/>
        <a:p>
          <a:endParaRPr lang="en-US"/>
        </a:p>
      </dgm:t>
    </dgm:pt>
    <dgm:pt modelId="{EACFC547-1524-4A20-A1A3-8597668CB9DF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/>
            <a:t>At Risk Populations</a:t>
          </a:r>
        </a:p>
      </dgm:t>
    </dgm:pt>
    <dgm:pt modelId="{A49D471E-ED7B-463C-9280-6723969EED79}" type="parTrans" cxnId="{0B770472-715B-4DEC-BE4A-FE3ABE0FD2F9}">
      <dgm:prSet/>
      <dgm:spPr/>
      <dgm:t>
        <a:bodyPr/>
        <a:lstStyle/>
        <a:p>
          <a:endParaRPr lang="en-US"/>
        </a:p>
      </dgm:t>
    </dgm:pt>
    <dgm:pt modelId="{C77B25B4-E975-4FA5-9A7B-B5B9493F6AEB}" type="sibTrans" cxnId="{0B770472-715B-4DEC-BE4A-FE3ABE0FD2F9}">
      <dgm:prSet/>
      <dgm:spPr/>
      <dgm:t>
        <a:bodyPr/>
        <a:lstStyle/>
        <a:p>
          <a:endParaRPr lang="en-US"/>
        </a:p>
      </dgm:t>
    </dgm:pt>
    <dgm:pt modelId="{D80D9119-D58F-402E-B564-E45BA432670F}" type="pres">
      <dgm:prSet presAssocID="{F3D6C09A-2E4E-4861-996C-8D50412928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FDA2759-7172-4A6D-8BF3-7E5E3A9A5FE8}" type="pres">
      <dgm:prSet presAssocID="{F3D6C09A-2E4E-4861-996C-8D5041292846}" presName="cycle" presStyleCnt="0"/>
      <dgm:spPr/>
    </dgm:pt>
    <dgm:pt modelId="{830FC917-2418-4AD4-9DD3-E47E91DEB1E9}" type="pres">
      <dgm:prSet presAssocID="{F3D6C09A-2E4E-4861-996C-8D5041292846}" presName="centerShape" presStyleCnt="0"/>
      <dgm:spPr/>
    </dgm:pt>
    <dgm:pt modelId="{339437E0-F338-4FBC-AA5D-2CBD8BEC3803}" type="pres">
      <dgm:prSet presAssocID="{F3D6C09A-2E4E-4861-996C-8D5041292846}" presName="connSite" presStyleLbl="node1" presStyleIdx="0" presStyleCnt="6"/>
      <dgm:spPr/>
    </dgm:pt>
    <dgm:pt modelId="{44BBD648-D989-42AA-BCCC-F87BA77E1474}" type="pres">
      <dgm:prSet presAssocID="{F3D6C09A-2E4E-4861-996C-8D5041292846}" presName="visible" presStyleLbl="node1" presStyleIdx="0" presStyleCnt="6" custScaleX="98091" custScaleY="101433" custLinFactNeighborX="-14890" custLinFactNeighborY="-14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8000" b="-48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02FAF99B-04F7-4FE7-8998-2719278E8DE6}" type="pres">
      <dgm:prSet presAssocID="{8CBB451D-FDA4-45EB-ABEF-68F371FCAF20}" presName="Name25" presStyleLbl="parChTrans1D1" presStyleIdx="0" presStyleCnt="5"/>
      <dgm:spPr/>
    </dgm:pt>
    <dgm:pt modelId="{D38C29DD-C8A7-4989-BE2A-16274F9B19F9}" type="pres">
      <dgm:prSet presAssocID="{B6FFC533-9027-4E54-B73B-7C5C24D7D4E7}" presName="node" presStyleCnt="0"/>
      <dgm:spPr/>
    </dgm:pt>
    <dgm:pt modelId="{AE4981DC-B800-4EB7-B4BD-C619675E76B0}" type="pres">
      <dgm:prSet presAssocID="{B6FFC533-9027-4E54-B73B-7C5C24D7D4E7}" presName="parentNode" presStyleLbl="node1" presStyleIdx="1" presStyleCnt="6" custScaleX="182699" custScaleY="141726" custLinFactNeighborX="13076" custLinFactNeighborY="24822">
        <dgm:presLayoutVars>
          <dgm:chMax val="1"/>
          <dgm:bulletEnabled val="1"/>
        </dgm:presLayoutVars>
      </dgm:prSet>
      <dgm:spPr/>
    </dgm:pt>
    <dgm:pt modelId="{A99D9DBA-51D1-40E4-9EAE-46560EF3F9BB}" type="pres">
      <dgm:prSet presAssocID="{B6FFC533-9027-4E54-B73B-7C5C24D7D4E7}" presName="childNode" presStyleLbl="revTx" presStyleIdx="0" presStyleCnt="0">
        <dgm:presLayoutVars>
          <dgm:bulletEnabled val="1"/>
        </dgm:presLayoutVars>
      </dgm:prSet>
      <dgm:spPr/>
    </dgm:pt>
    <dgm:pt modelId="{F5EF798A-58F2-44EB-98B7-1D4565AB52D2}" type="pres">
      <dgm:prSet presAssocID="{FFAC006E-1852-4698-90A6-0C971EA8D818}" presName="Name25" presStyleLbl="parChTrans1D1" presStyleIdx="1" presStyleCnt="5"/>
      <dgm:spPr/>
    </dgm:pt>
    <dgm:pt modelId="{41F0F00C-C1AC-43F4-86DF-55EC33230798}" type="pres">
      <dgm:prSet presAssocID="{0BD97412-2DE3-45EB-B927-5B4D9EAC3DE5}" presName="node" presStyleCnt="0"/>
      <dgm:spPr/>
    </dgm:pt>
    <dgm:pt modelId="{59707251-3F24-4C32-A50D-EEFD5F1FCB46}" type="pres">
      <dgm:prSet presAssocID="{0BD97412-2DE3-45EB-B927-5B4D9EAC3DE5}" presName="parentNode" presStyleLbl="node1" presStyleIdx="2" presStyleCnt="6" custScaleX="165417" custScaleY="113967" custLinFactX="11489" custLinFactNeighborX="100000" custLinFactNeighborY="-33770">
        <dgm:presLayoutVars>
          <dgm:chMax val="1"/>
          <dgm:bulletEnabled val="1"/>
        </dgm:presLayoutVars>
      </dgm:prSet>
      <dgm:spPr/>
    </dgm:pt>
    <dgm:pt modelId="{A3848DA4-B8E9-4CF0-858C-62A40AE4950C}" type="pres">
      <dgm:prSet presAssocID="{0BD97412-2DE3-45EB-B927-5B4D9EAC3DE5}" presName="childNode" presStyleLbl="revTx" presStyleIdx="0" presStyleCnt="0">
        <dgm:presLayoutVars>
          <dgm:bulletEnabled val="1"/>
        </dgm:presLayoutVars>
      </dgm:prSet>
      <dgm:spPr/>
    </dgm:pt>
    <dgm:pt modelId="{199C3DFE-72F0-48CC-97AD-7C61579D9EAF}" type="pres">
      <dgm:prSet presAssocID="{1F741134-EF6D-4E87-BCE2-734E8C61F8A6}" presName="Name25" presStyleLbl="parChTrans1D1" presStyleIdx="2" presStyleCnt="5"/>
      <dgm:spPr/>
    </dgm:pt>
    <dgm:pt modelId="{5419F85D-3831-4070-BEB7-A0B545CBA428}" type="pres">
      <dgm:prSet presAssocID="{8C016F14-8D9B-4197-BB22-87284C299624}" presName="node" presStyleCnt="0"/>
      <dgm:spPr/>
    </dgm:pt>
    <dgm:pt modelId="{BAA67D09-66D3-4B17-89D2-B7FA6CBBFEFF}" type="pres">
      <dgm:prSet presAssocID="{8C016F14-8D9B-4197-BB22-87284C299624}" presName="parentNode" presStyleLbl="node1" presStyleIdx="3" presStyleCnt="6" custScaleX="167328" custScaleY="140355" custLinFactX="60374" custLinFactNeighborX="100000" custLinFactNeighborY="-35803">
        <dgm:presLayoutVars>
          <dgm:chMax val="1"/>
          <dgm:bulletEnabled val="1"/>
        </dgm:presLayoutVars>
      </dgm:prSet>
      <dgm:spPr/>
    </dgm:pt>
    <dgm:pt modelId="{4AADFE48-B1A1-49F6-A82A-A81C371946C1}" type="pres">
      <dgm:prSet presAssocID="{8C016F14-8D9B-4197-BB22-87284C299624}" presName="childNode" presStyleLbl="revTx" presStyleIdx="0" presStyleCnt="0">
        <dgm:presLayoutVars>
          <dgm:bulletEnabled val="1"/>
        </dgm:presLayoutVars>
      </dgm:prSet>
      <dgm:spPr/>
    </dgm:pt>
    <dgm:pt modelId="{4FAC3EC1-7519-4F0E-A9F6-954392097107}" type="pres">
      <dgm:prSet presAssocID="{B8079B66-7C07-4FFD-9045-4C0AB7E68BC2}" presName="Name25" presStyleLbl="parChTrans1D1" presStyleIdx="3" presStyleCnt="5"/>
      <dgm:spPr/>
    </dgm:pt>
    <dgm:pt modelId="{6EC25271-4448-4EA9-93BB-45147047132B}" type="pres">
      <dgm:prSet presAssocID="{44C8031B-ECF6-4C83-A551-EE4ECE4A008C}" presName="node" presStyleCnt="0"/>
      <dgm:spPr/>
    </dgm:pt>
    <dgm:pt modelId="{490296D7-2224-472E-9E50-55AC0910D495}" type="pres">
      <dgm:prSet presAssocID="{44C8031B-ECF6-4C83-A551-EE4ECE4A008C}" presName="parentNode" presStyleLbl="node1" presStyleIdx="4" presStyleCnt="6" custScaleX="178191" custScaleY="141416" custLinFactX="52048" custLinFactNeighborX="100000" custLinFactNeighborY="-17662">
        <dgm:presLayoutVars>
          <dgm:chMax val="1"/>
          <dgm:bulletEnabled val="1"/>
        </dgm:presLayoutVars>
      </dgm:prSet>
      <dgm:spPr/>
    </dgm:pt>
    <dgm:pt modelId="{6515E9C2-363F-4D0F-BDE5-2DF8EA62DDB1}" type="pres">
      <dgm:prSet presAssocID="{44C8031B-ECF6-4C83-A551-EE4ECE4A008C}" presName="childNode" presStyleLbl="revTx" presStyleIdx="0" presStyleCnt="0">
        <dgm:presLayoutVars>
          <dgm:bulletEnabled val="1"/>
        </dgm:presLayoutVars>
      </dgm:prSet>
      <dgm:spPr/>
    </dgm:pt>
    <dgm:pt modelId="{2332538B-75D2-4158-B9E1-7DD5E1494FF9}" type="pres">
      <dgm:prSet presAssocID="{A49D471E-ED7B-463C-9280-6723969EED79}" presName="Name25" presStyleLbl="parChTrans1D1" presStyleIdx="4" presStyleCnt="5"/>
      <dgm:spPr/>
    </dgm:pt>
    <dgm:pt modelId="{C53E18E4-95DF-40AF-BA22-29FFF37E2475}" type="pres">
      <dgm:prSet presAssocID="{EACFC547-1524-4A20-A1A3-8597668CB9DF}" presName="node" presStyleCnt="0"/>
      <dgm:spPr/>
    </dgm:pt>
    <dgm:pt modelId="{EAF9690A-D608-43BC-847B-7F1CE2B29F61}" type="pres">
      <dgm:prSet presAssocID="{EACFC547-1524-4A20-A1A3-8597668CB9DF}" presName="parentNode" presStyleLbl="node1" presStyleIdx="5" presStyleCnt="6" custScaleX="170381" custScaleY="139485" custLinFactNeighborX="92596" custLinFactNeighborY="-27864">
        <dgm:presLayoutVars>
          <dgm:chMax val="1"/>
          <dgm:bulletEnabled val="1"/>
        </dgm:presLayoutVars>
      </dgm:prSet>
      <dgm:spPr/>
    </dgm:pt>
    <dgm:pt modelId="{1E3DA3F5-BF69-4C1B-ACDA-A4B5A0EA739E}" type="pres">
      <dgm:prSet presAssocID="{EACFC547-1524-4A20-A1A3-8597668CB9D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DD1601-ED40-40E2-9CD1-FF3414EEE99F}" type="presOf" srcId="{44C8031B-ECF6-4C83-A551-EE4ECE4A008C}" destId="{490296D7-2224-472E-9E50-55AC0910D495}" srcOrd="0" destOrd="0" presId="urn:microsoft.com/office/officeart/2005/8/layout/radial2"/>
    <dgm:cxn modelId="{70F08518-6327-4CC8-B3EF-A78266011991}" type="presOf" srcId="{FFAC006E-1852-4698-90A6-0C971EA8D818}" destId="{F5EF798A-58F2-44EB-98B7-1D4565AB52D2}" srcOrd="0" destOrd="0" presId="urn:microsoft.com/office/officeart/2005/8/layout/radial2"/>
    <dgm:cxn modelId="{2263091F-E2DD-4295-8B87-CA67D88AD92D}" type="presOf" srcId="{8C016F14-8D9B-4197-BB22-87284C299624}" destId="{BAA67D09-66D3-4B17-89D2-B7FA6CBBFEFF}" srcOrd="0" destOrd="0" presId="urn:microsoft.com/office/officeart/2005/8/layout/radial2"/>
    <dgm:cxn modelId="{0F3B5061-82A6-452D-A712-C5AD7E827197}" type="presOf" srcId="{1F741134-EF6D-4E87-BCE2-734E8C61F8A6}" destId="{199C3DFE-72F0-48CC-97AD-7C61579D9EAF}" srcOrd="0" destOrd="0" presId="urn:microsoft.com/office/officeart/2005/8/layout/radial2"/>
    <dgm:cxn modelId="{C233F46D-1206-4451-A7C0-52D0F1206931}" type="presOf" srcId="{A49D471E-ED7B-463C-9280-6723969EED79}" destId="{2332538B-75D2-4158-B9E1-7DD5E1494FF9}" srcOrd="0" destOrd="0" presId="urn:microsoft.com/office/officeart/2005/8/layout/radial2"/>
    <dgm:cxn modelId="{0B770472-715B-4DEC-BE4A-FE3ABE0FD2F9}" srcId="{F3D6C09A-2E4E-4861-996C-8D5041292846}" destId="{EACFC547-1524-4A20-A1A3-8597668CB9DF}" srcOrd="4" destOrd="0" parTransId="{A49D471E-ED7B-463C-9280-6723969EED79}" sibTransId="{C77B25B4-E975-4FA5-9A7B-B5B9493F6AEB}"/>
    <dgm:cxn modelId="{83D8207B-0498-457D-BF21-9657F58FD01D}" type="presOf" srcId="{B6FFC533-9027-4E54-B73B-7C5C24D7D4E7}" destId="{AE4981DC-B800-4EB7-B4BD-C619675E76B0}" srcOrd="0" destOrd="0" presId="urn:microsoft.com/office/officeart/2005/8/layout/radial2"/>
    <dgm:cxn modelId="{D26BDC95-0242-48F9-8A44-F5178161F776}" type="presOf" srcId="{B8079B66-7C07-4FFD-9045-4C0AB7E68BC2}" destId="{4FAC3EC1-7519-4F0E-A9F6-954392097107}" srcOrd="0" destOrd="0" presId="urn:microsoft.com/office/officeart/2005/8/layout/radial2"/>
    <dgm:cxn modelId="{EB178E9A-8E96-4D9C-BB75-57128A67510E}" type="presOf" srcId="{EACFC547-1524-4A20-A1A3-8597668CB9DF}" destId="{EAF9690A-D608-43BC-847B-7F1CE2B29F61}" srcOrd="0" destOrd="0" presId="urn:microsoft.com/office/officeart/2005/8/layout/radial2"/>
    <dgm:cxn modelId="{9BAF11AC-3FD8-4931-8B7B-4EC73278DC1B}" srcId="{F3D6C09A-2E4E-4861-996C-8D5041292846}" destId="{0BD97412-2DE3-45EB-B927-5B4D9EAC3DE5}" srcOrd="1" destOrd="0" parTransId="{FFAC006E-1852-4698-90A6-0C971EA8D818}" sibTransId="{C6551073-FDF5-4EB3-A173-0C6675AC22E0}"/>
    <dgm:cxn modelId="{0CAAE5D1-7FB4-42C2-86CD-7EAFB07C6693}" type="presOf" srcId="{F3D6C09A-2E4E-4861-996C-8D5041292846}" destId="{D80D9119-D58F-402E-B564-E45BA432670F}" srcOrd="0" destOrd="0" presId="urn:microsoft.com/office/officeart/2005/8/layout/radial2"/>
    <dgm:cxn modelId="{6C6FDDD2-BF26-4E4F-A2E3-E5BA9ED9CF14}" type="presOf" srcId="{8CBB451D-FDA4-45EB-ABEF-68F371FCAF20}" destId="{02FAF99B-04F7-4FE7-8998-2719278E8DE6}" srcOrd="0" destOrd="0" presId="urn:microsoft.com/office/officeart/2005/8/layout/radial2"/>
    <dgm:cxn modelId="{180CDBEC-91F4-45BD-9574-1E0FE558FE43}" type="presOf" srcId="{0BD97412-2DE3-45EB-B927-5B4D9EAC3DE5}" destId="{59707251-3F24-4C32-A50D-EEFD5F1FCB46}" srcOrd="0" destOrd="0" presId="urn:microsoft.com/office/officeart/2005/8/layout/radial2"/>
    <dgm:cxn modelId="{2BA749F8-781B-4A5A-8A21-ECA93F5C64A5}" srcId="{F3D6C09A-2E4E-4861-996C-8D5041292846}" destId="{B6FFC533-9027-4E54-B73B-7C5C24D7D4E7}" srcOrd="0" destOrd="0" parTransId="{8CBB451D-FDA4-45EB-ABEF-68F371FCAF20}" sibTransId="{0A6B05E2-7CF0-4BCA-9D40-7BFDC9BEBFCB}"/>
    <dgm:cxn modelId="{EE164CF9-0F2F-4730-8F56-569B51F77D2A}" srcId="{F3D6C09A-2E4E-4861-996C-8D5041292846}" destId="{8C016F14-8D9B-4197-BB22-87284C299624}" srcOrd="2" destOrd="0" parTransId="{1F741134-EF6D-4E87-BCE2-734E8C61F8A6}" sibTransId="{EE4B7CB8-3BFA-4738-B471-F083009848AF}"/>
    <dgm:cxn modelId="{4BF0B6FE-894E-4BA6-BBBC-B2062FD3EAAD}" srcId="{F3D6C09A-2E4E-4861-996C-8D5041292846}" destId="{44C8031B-ECF6-4C83-A551-EE4ECE4A008C}" srcOrd="3" destOrd="0" parTransId="{B8079B66-7C07-4FFD-9045-4C0AB7E68BC2}" sibTransId="{29CB0756-C31D-41DB-B516-E6274D7B6822}"/>
    <dgm:cxn modelId="{E94E5121-83DF-4E13-BC4F-43B9FB79C626}" type="presParOf" srcId="{D80D9119-D58F-402E-B564-E45BA432670F}" destId="{9FDA2759-7172-4A6D-8BF3-7E5E3A9A5FE8}" srcOrd="0" destOrd="0" presId="urn:microsoft.com/office/officeart/2005/8/layout/radial2"/>
    <dgm:cxn modelId="{27A4E503-DFA4-4F93-9D88-9601934B679F}" type="presParOf" srcId="{9FDA2759-7172-4A6D-8BF3-7E5E3A9A5FE8}" destId="{830FC917-2418-4AD4-9DD3-E47E91DEB1E9}" srcOrd="0" destOrd="0" presId="urn:microsoft.com/office/officeart/2005/8/layout/radial2"/>
    <dgm:cxn modelId="{8A60BC9B-BEE9-482F-94FB-0C8B65DEEA6D}" type="presParOf" srcId="{830FC917-2418-4AD4-9DD3-E47E91DEB1E9}" destId="{339437E0-F338-4FBC-AA5D-2CBD8BEC3803}" srcOrd="0" destOrd="0" presId="urn:microsoft.com/office/officeart/2005/8/layout/radial2"/>
    <dgm:cxn modelId="{C9AFBFF3-AEE9-4BE0-ADAE-4FDF9978DE6E}" type="presParOf" srcId="{830FC917-2418-4AD4-9DD3-E47E91DEB1E9}" destId="{44BBD648-D989-42AA-BCCC-F87BA77E1474}" srcOrd="1" destOrd="0" presId="urn:microsoft.com/office/officeart/2005/8/layout/radial2"/>
    <dgm:cxn modelId="{7C0FE661-9BED-4FEF-B133-48E8BF1D1082}" type="presParOf" srcId="{9FDA2759-7172-4A6D-8BF3-7E5E3A9A5FE8}" destId="{02FAF99B-04F7-4FE7-8998-2719278E8DE6}" srcOrd="1" destOrd="0" presId="urn:microsoft.com/office/officeart/2005/8/layout/radial2"/>
    <dgm:cxn modelId="{18239992-A16E-4AE7-967B-D5AE499111E2}" type="presParOf" srcId="{9FDA2759-7172-4A6D-8BF3-7E5E3A9A5FE8}" destId="{D38C29DD-C8A7-4989-BE2A-16274F9B19F9}" srcOrd="2" destOrd="0" presId="urn:microsoft.com/office/officeart/2005/8/layout/radial2"/>
    <dgm:cxn modelId="{05E62013-B31B-4F2C-A43C-F2E925C51A04}" type="presParOf" srcId="{D38C29DD-C8A7-4989-BE2A-16274F9B19F9}" destId="{AE4981DC-B800-4EB7-B4BD-C619675E76B0}" srcOrd="0" destOrd="0" presId="urn:microsoft.com/office/officeart/2005/8/layout/radial2"/>
    <dgm:cxn modelId="{187FC0B3-EA23-4423-8AC0-9D802583E132}" type="presParOf" srcId="{D38C29DD-C8A7-4989-BE2A-16274F9B19F9}" destId="{A99D9DBA-51D1-40E4-9EAE-46560EF3F9BB}" srcOrd="1" destOrd="0" presId="urn:microsoft.com/office/officeart/2005/8/layout/radial2"/>
    <dgm:cxn modelId="{84C75B5B-046A-4E94-BBFB-057A61AF60E5}" type="presParOf" srcId="{9FDA2759-7172-4A6D-8BF3-7E5E3A9A5FE8}" destId="{F5EF798A-58F2-44EB-98B7-1D4565AB52D2}" srcOrd="3" destOrd="0" presId="urn:microsoft.com/office/officeart/2005/8/layout/radial2"/>
    <dgm:cxn modelId="{C65DEC24-538E-4562-BBB5-D08EC118A177}" type="presParOf" srcId="{9FDA2759-7172-4A6D-8BF3-7E5E3A9A5FE8}" destId="{41F0F00C-C1AC-43F4-86DF-55EC33230798}" srcOrd="4" destOrd="0" presId="urn:microsoft.com/office/officeart/2005/8/layout/radial2"/>
    <dgm:cxn modelId="{82FE3AEA-3389-48B7-ADD8-E2B99A5DA26F}" type="presParOf" srcId="{41F0F00C-C1AC-43F4-86DF-55EC33230798}" destId="{59707251-3F24-4C32-A50D-EEFD5F1FCB46}" srcOrd="0" destOrd="0" presId="urn:microsoft.com/office/officeart/2005/8/layout/radial2"/>
    <dgm:cxn modelId="{A942BB88-D262-49C7-8D91-16BB7BE88EE5}" type="presParOf" srcId="{41F0F00C-C1AC-43F4-86DF-55EC33230798}" destId="{A3848DA4-B8E9-4CF0-858C-62A40AE4950C}" srcOrd="1" destOrd="0" presId="urn:microsoft.com/office/officeart/2005/8/layout/radial2"/>
    <dgm:cxn modelId="{51589969-2304-4288-8DBC-2EC714DA9443}" type="presParOf" srcId="{9FDA2759-7172-4A6D-8BF3-7E5E3A9A5FE8}" destId="{199C3DFE-72F0-48CC-97AD-7C61579D9EAF}" srcOrd="5" destOrd="0" presId="urn:microsoft.com/office/officeart/2005/8/layout/radial2"/>
    <dgm:cxn modelId="{5A683B89-C82C-4CA5-A4F0-9985AB166BEC}" type="presParOf" srcId="{9FDA2759-7172-4A6D-8BF3-7E5E3A9A5FE8}" destId="{5419F85D-3831-4070-BEB7-A0B545CBA428}" srcOrd="6" destOrd="0" presId="urn:microsoft.com/office/officeart/2005/8/layout/radial2"/>
    <dgm:cxn modelId="{CD5743B3-5364-494F-8AFD-AE22B1A5EF8D}" type="presParOf" srcId="{5419F85D-3831-4070-BEB7-A0B545CBA428}" destId="{BAA67D09-66D3-4B17-89D2-B7FA6CBBFEFF}" srcOrd="0" destOrd="0" presId="urn:microsoft.com/office/officeart/2005/8/layout/radial2"/>
    <dgm:cxn modelId="{485EB569-82E5-46C6-A6C3-1D5EDFF3F65D}" type="presParOf" srcId="{5419F85D-3831-4070-BEB7-A0B545CBA428}" destId="{4AADFE48-B1A1-49F6-A82A-A81C371946C1}" srcOrd="1" destOrd="0" presId="urn:microsoft.com/office/officeart/2005/8/layout/radial2"/>
    <dgm:cxn modelId="{A89D52E4-7318-43C8-81E3-E4E7D1CCCCE9}" type="presParOf" srcId="{9FDA2759-7172-4A6D-8BF3-7E5E3A9A5FE8}" destId="{4FAC3EC1-7519-4F0E-A9F6-954392097107}" srcOrd="7" destOrd="0" presId="urn:microsoft.com/office/officeart/2005/8/layout/radial2"/>
    <dgm:cxn modelId="{6A754B24-9D84-4716-880C-135617E19A3B}" type="presParOf" srcId="{9FDA2759-7172-4A6D-8BF3-7E5E3A9A5FE8}" destId="{6EC25271-4448-4EA9-93BB-45147047132B}" srcOrd="8" destOrd="0" presId="urn:microsoft.com/office/officeart/2005/8/layout/radial2"/>
    <dgm:cxn modelId="{31395D76-F959-4F6F-B82C-FA564F38FE80}" type="presParOf" srcId="{6EC25271-4448-4EA9-93BB-45147047132B}" destId="{490296D7-2224-472E-9E50-55AC0910D495}" srcOrd="0" destOrd="0" presId="urn:microsoft.com/office/officeart/2005/8/layout/radial2"/>
    <dgm:cxn modelId="{6E2BCDF9-37EA-4C94-9A95-A67CAD7AE672}" type="presParOf" srcId="{6EC25271-4448-4EA9-93BB-45147047132B}" destId="{6515E9C2-363F-4D0F-BDE5-2DF8EA62DDB1}" srcOrd="1" destOrd="0" presId="urn:microsoft.com/office/officeart/2005/8/layout/radial2"/>
    <dgm:cxn modelId="{6CB84F13-6B03-432F-86F6-31EB450F382C}" type="presParOf" srcId="{9FDA2759-7172-4A6D-8BF3-7E5E3A9A5FE8}" destId="{2332538B-75D2-4158-B9E1-7DD5E1494FF9}" srcOrd="9" destOrd="0" presId="urn:microsoft.com/office/officeart/2005/8/layout/radial2"/>
    <dgm:cxn modelId="{31F72132-DD49-445C-A0BA-6160C2E257AF}" type="presParOf" srcId="{9FDA2759-7172-4A6D-8BF3-7E5E3A9A5FE8}" destId="{C53E18E4-95DF-40AF-BA22-29FFF37E2475}" srcOrd="10" destOrd="0" presId="urn:microsoft.com/office/officeart/2005/8/layout/radial2"/>
    <dgm:cxn modelId="{3F4C2509-26D0-42CB-9F99-F9C7444622C2}" type="presParOf" srcId="{C53E18E4-95DF-40AF-BA22-29FFF37E2475}" destId="{EAF9690A-D608-43BC-847B-7F1CE2B29F61}" srcOrd="0" destOrd="0" presId="urn:microsoft.com/office/officeart/2005/8/layout/radial2"/>
    <dgm:cxn modelId="{4B7ACF95-18A6-4F15-82B7-1DBC4EE7B496}" type="presParOf" srcId="{C53E18E4-95DF-40AF-BA22-29FFF37E2475}" destId="{1E3DA3F5-BF69-4C1B-ACDA-A4B5A0EA739E}" srcOrd="1" destOrd="0" presId="urn:microsoft.com/office/officeart/2005/8/layout/radial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D6C09A-2E4E-4861-996C-8D50412928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C533-9027-4E54-B73B-7C5C24D7D4E7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Providers</a:t>
          </a:r>
        </a:p>
      </dgm:t>
    </dgm:pt>
    <dgm:pt modelId="{8CBB451D-FDA4-45EB-ABEF-68F371FCAF20}" type="parTrans" cxnId="{2BA749F8-781B-4A5A-8A21-ECA93F5C64A5}">
      <dgm:prSet/>
      <dgm:spPr/>
      <dgm:t>
        <a:bodyPr/>
        <a:lstStyle/>
        <a:p>
          <a:endParaRPr lang="en-US"/>
        </a:p>
      </dgm:t>
    </dgm:pt>
    <dgm:pt modelId="{0A6B05E2-7CF0-4BCA-9D40-7BFDC9BEBFCB}" type="sibTrans" cxnId="{2BA749F8-781B-4A5A-8A21-ECA93F5C64A5}">
      <dgm:prSet/>
      <dgm:spPr/>
      <dgm:t>
        <a:bodyPr/>
        <a:lstStyle/>
        <a:p>
          <a:endParaRPr lang="en-US"/>
        </a:p>
      </dgm:t>
    </dgm:pt>
    <dgm:pt modelId="{0BD97412-2DE3-45EB-B927-5B4D9EAC3DE5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Volunteers</a:t>
          </a:r>
        </a:p>
      </dgm:t>
    </dgm:pt>
    <dgm:pt modelId="{FFAC006E-1852-4698-90A6-0C971EA8D818}" type="parTrans" cxnId="{9BAF11AC-3FD8-4931-8B7B-4EC73278DC1B}">
      <dgm:prSet/>
      <dgm:spPr/>
      <dgm:t>
        <a:bodyPr/>
        <a:lstStyle/>
        <a:p>
          <a:endParaRPr lang="en-US"/>
        </a:p>
      </dgm:t>
    </dgm:pt>
    <dgm:pt modelId="{C6551073-FDF5-4EB3-A173-0C6675AC22E0}" type="sibTrans" cxnId="{9BAF11AC-3FD8-4931-8B7B-4EC73278DC1B}">
      <dgm:prSet/>
      <dgm:spPr/>
      <dgm:t>
        <a:bodyPr/>
        <a:lstStyle/>
        <a:p>
          <a:endParaRPr lang="en-US"/>
        </a:p>
      </dgm:t>
    </dgm:pt>
    <dgm:pt modelId="{8C016F14-8D9B-4197-BB22-87284C299624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Peers</a:t>
          </a:r>
        </a:p>
      </dgm:t>
    </dgm:pt>
    <dgm:pt modelId="{1F741134-EF6D-4E87-BCE2-734E8C61F8A6}" type="parTrans" cxnId="{EE164CF9-0F2F-4730-8F56-569B51F77D2A}">
      <dgm:prSet/>
      <dgm:spPr/>
      <dgm:t>
        <a:bodyPr/>
        <a:lstStyle/>
        <a:p>
          <a:endParaRPr lang="en-US"/>
        </a:p>
      </dgm:t>
    </dgm:pt>
    <dgm:pt modelId="{EE4B7CB8-3BFA-4738-B471-F083009848AF}" type="sibTrans" cxnId="{EE164CF9-0F2F-4730-8F56-569B51F77D2A}">
      <dgm:prSet/>
      <dgm:spPr/>
      <dgm:t>
        <a:bodyPr/>
        <a:lstStyle/>
        <a:p>
          <a:endParaRPr lang="en-US"/>
        </a:p>
      </dgm:t>
    </dgm:pt>
    <dgm:pt modelId="{44C8031B-ECF6-4C83-A551-EE4ECE4A008C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/>
            <a:t>Insurers</a:t>
          </a:r>
        </a:p>
      </dgm:t>
    </dgm:pt>
    <dgm:pt modelId="{B8079B66-7C07-4FFD-9045-4C0AB7E68BC2}" type="parTrans" cxnId="{4BF0B6FE-894E-4BA6-BBBC-B2062FD3EAAD}">
      <dgm:prSet/>
      <dgm:spPr/>
      <dgm:t>
        <a:bodyPr/>
        <a:lstStyle/>
        <a:p>
          <a:endParaRPr lang="en-US"/>
        </a:p>
      </dgm:t>
    </dgm:pt>
    <dgm:pt modelId="{29CB0756-C31D-41DB-B516-E6274D7B6822}" type="sibTrans" cxnId="{4BF0B6FE-894E-4BA6-BBBC-B2062FD3EAAD}">
      <dgm:prSet/>
      <dgm:spPr/>
      <dgm:t>
        <a:bodyPr/>
        <a:lstStyle/>
        <a:p>
          <a:endParaRPr lang="en-US"/>
        </a:p>
      </dgm:t>
    </dgm:pt>
    <dgm:pt modelId="{D80D9119-D58F-402E-B564-E45BA432670F}" type="pres">
      <dgm:prSet presAssocID="{F3D6C09A-2E4E-4861-996C-8D50412928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FDA2759-7172-4A6D-8BF3-7E5E3A9A5FE8}" type="pres">
      <dgm:prSet presAssocID="{F3D6C09A-2E4E-4861-996C-8D5041292846}" presName="cycle" presStyleCnt="0"/>
      <dgm:spPr/>
    </dgm:pt>
    <dgm:pt modelId="{830FC917-2418-4AD4-9DD3-E47E91DEB1E9}" type="pres">
      <dgm:prSet presAssocID="{F3D6C09A-2E4E-4861-996C-8D5041292846}" presName="centerShape" presStyleCnt="0"/>
      <dgm:spPr/>
    </dgm:pt>
    <dgm:pt modelId="{339437E0-F338-4FBC-AA5D-2CBD8BEC3803}" type="pres">
      <dgm:prSet presAssocID="{F3D6C09A-2E4E-4861-996C-8D5041292846}" presName="connSite" presStyleLbl="node1" presStyleIdx="0" presStyleCnt="5"/>
      <dgm:spPr/>
    </dgm:pt>
    <dgm:pt modelId="{44BBD648-D989-42AA-BCCC-F87BA77E1474}" type="pres">
      <dgm:prSet presAssocID="{F3D6C09A-2E4E-4861-996C-8D5041292846}" presName="visible" presStyleLbl="node1" presStyleIdx="0" presStyleCnt="5" custScaleX="87341" custScaleY="87341" custLinFactNeighborX="5459" custLinFactNeighborY="500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02FAF99B-04F7-4FE7-8998-2719278E8DE6}" type="pres">
      <dgm:prSet presAssocID="{8CBB451D-FDA4-45EB-ABEF-68F371FCAF20}" presName="Name25" presStyleLbl="parChTrans1D1" presStyleIdx="0" presStyleCnt="4"/>
      <dgm:spPr/>
    </dgm:pt>
    <dgm:pt modelId="{D38C29DD-C8A7-4989-BE2A-16274F9B19F9}" type="pres">
      <dgm:prSet presAssocID="{B6FFC533-9027-4E54-B73B-7C5C24D7D4E7}" presName="node" presStyleCnt="0"/>
      <dgm:spPr/>
    </dgm:pt>
    <dgm:pt modelId="{AE4981DC-B800-4EB7-B4BD-C619675E76B0}" type="pres">
      <dgm:prSet presAssocID="{B6FFC533-9027-4E54-B73B-7C5C24D7D4E7}" presName="parentNode" presStyleLbl="node1" presStyleIdx="1" presStyleCnt="5" custScaleX="156019" custScaleY="156019" custLinFactNeighborX="15234" custLinFactNeighborY="35095">
        <dgm:presLayoutVars>
          <dgm:chMax val="1"/>
          <dgm:bulletEnabled val="1"/>
        </dgm:presLayoutVars>
      </dgm:prSet>
      <dgm:spPr/>
    </dgm:pt>
    <dgm:pt modelId="{A99D9DBA-51D1-40E4-9EAE-46560EF3F9BB}" type="pres">
      <dgm:prSet presAssocID="{B6FFC533-9027-4E54-B73B-7C5C24D7D4E7}" presName="childNode" presStyleLbl="revTx" presStyleIdx="0" presStyleCnt="0">
        <dgm:presLayoutVars>
          <dgm:bulletEnabled val="1"/>
        </dgm:presLayoutVars>
      </dgm:prSet>
      <dgm:spPr/>
    </dgm:pt>
    <dgm:pt modelId="{F5EF798A-58F2-44EB-98B7-1D4565AB52D2}" type="pres">
      <dgm:prSet presAssocID="{FFAC006E-1852-4698-90A6-0C971EA8D818}" presName="Name25" presStyleLbl="parChTrans1D1" presStyleIdx="1" presStyleCnt="4"/>
      <dgm:spPr/>
    </dgm:pt>
    <dgm:pt modelId="{41F0F00C-C1AC-43F4-86DF-55EC33230798}" type="pres">
      <dgm:prSet presAssocID="{0BD97412-2DE3-45EB-B927-5B4D9EAC3DE5}" presName="node" presStyleCnt="0"/>
      <dgm:spPr/>
    </dgm:pt>
    <dgm:pt modelId="{59707251-3F24-4C32-A50D-EEFD5F1FCB46}" type="pres">
      <dgm:prSet presAssocID="{0BD97412-2DE3-45EB-B927-5B4D9EAC3DE5}" presName="parentNode" presStyleLbl="node1" presStyleIdx="2" presStyleCnt="5" custScaleX="156019" custScaleY="154131" custLinFactX="9641" custLinFactNeighborX="100000" custLinFactNeighborY="-20652">
        <dgm:presLayoutVars>
          <dgm:chMax val="1"/>
          <dgm:bulletEnabled val="1"/>
        </dgm:presLayoutVars>
      </dgm:prSet>
      <dgm:spPr/>
    </dgm:pt>
    <dgm:pt modelId="{A3848DA4-B8E9-4CF0-858C-62A40AE4950C}" type="pres">
      <dgm:prSet presAssocID="{0BD97412-2DE3-45EB-B927-5B4D9EAC3DE5}" presName="childNode" presStyleLbl="revTx" presStyleIdx="0" presStyleCnt="0">
        <dgm:presLayoutVars>
          <dgm:bulletEnabled val="1"/>
        </dgm:presLayoutVars>
      </dgm:prSet>
      <dgm:spPr/>
    </dgm:pt>
    <dgm:pt modelId="{199C3DFE-72F0-48CC-97AD-7C61579D9EAF}" type="pres">
      <dgm:prSet presAssocID="{1F741134-EF6D-4E87-BCE2-734E8C61F8A6}" presName="Name25" presStyleLbl="parChTrans1D1" presStyleIdx="2" presStyleCnt="4"/>
      <dgm:spPr/>
    </dgm:pt>
    <dgm:pt modelId="{5419F85D-3831-4070-BEB7-A0B545CBA428}" type="pres">
      <dgm:prSet presAssocID="{8C016F14-8D9B-4197-BB22-87284C299624}" presName="node" presStyleCnt="0"/>
      <dgm:spPr/>
    </dgm:pt>
    <dgm:pt modelId="{BAA67D09-66D3-4B17-89D2-B7FA6CBBFEFF}" type="pres">
      <dgm:prSet presAssocID="{8C016F14-8D9B-4197-BB22-87284C299624}" presName="parentNode" presStyleLbl="node1" presStyleIdx="3" presStyleCnt="5" custScaleX="154131" custScaleY="154131" custLinFactX="56981" custLinFactNeighborX="100000" custLinFactNeighborY="13535">
        <dgm:presLayoutVars>
          <dgm:chMax val="1"/>
          <dgm:bulletEnabled val="1"/>
        </dgm:presLayoutVars>
      </dgm:prSet>
      <dgm:spPr/>
    </dgm:pt>
    <dgm:pt modelId="{4AADFE48-B1A1-49F6-A82A-A81C371946C1}" type="pres">
      <dgm:prSet presAssocID="{8C016F14-8D9B-4197-BB22-87284C299624}" presName="childNode" presStyleLbl="revTx" presStyleIdx="0" presStyleCnt="0">
        <dgm:presLayoutVars>
          <dgm:bulletEnabled val="1"/>
        </dgm:presLayoutVars>
      </dgm:prSet>
      <dgm:spPr/>
    </dgm:pt>
    <dgm:pt modelId="{4FAC3EC1-7519-4F0E-A9F6-954392097107}" type="pres">
      <dgm:prSet presAssocID="{B8079B66-7C07-4FFD-9045-4C0AB7E68BC2}" presName="Name25" presStyleLbl="parChTrans1D1" presStyleIdx="3" presStyleCnt="4"/>
      <dgm:spPr/>
    </dgm:pt>
    <dgm:pt modelId="{6EC25271-4448-4EA9-93BB-45147047132B}" type="pres">
      <dgm:prSet presAssocID="{44C8031B-ECF6-4C83-A551-EE4ECE4A008C}" presName="node" presStyleCnt="0"/>
      <dgm:spPr/>
    </dgm:pt>
    <dgm:pt modelId="{490296D7-2224-472E-9E50-55AC0910D495}" type="pres">
      <dgm:prSet presAssocID="{44C8031B-ECF6-4C83-A551-EE4ECE4A008C}" presName="parentNode" presStyleLbl="node1" presStyleIdx="4" presStyleCnt="5" custScaleX="154131" custScaleY="154131" custLinFactNeighborX="68511" custLinFactNeighborY="-34184">
        <dgm:presLayoutVars>
          <dgm:chMax val="1"/>
          <dgm:bulletEnabled val="1"/>
        </dgm:presLayoutVars>
      </dgm:prSet>
      <dgm:spPr/>
    </dgm:pt>
    <dgm:pt modelId="{6515E9C2-363F-4D0F-BDE5-2DF8EA62DDB1}" type="pres">
      <dgm:prSet presAssocID="{44C8031B-ECF6-4C83-A551-EE4ECE4A008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DD1601-ED40-40E2-9CD1-FF3414EEE99F}" type="presOf" srcId="{44C8031B-ECF6-4C83-A551-EE4ECE4A008C}" destId="{490296D7-2224-472E-9E50-55AC0910D495}" srcOrd="0" destOrd="0" presId="urn:microsoft.com/office/officeart/2005/8/layout/radial2"/>
    <dgm:cxn modelId="{70F08518-6327-4CC8-B3EF-A78266011991}" type="presOf" srcId="{FFAC006E-1852-4698-90A6-0C971EA8D818}" destId="{F5EF798A-58F2-44EB-98B7-1D4565AB52D2}" srcOrd="0" destOrd="0" presId="urn:microsoft.com/office/officeart/2005/8/layout/radial2"/>
    <dgm:cxn modelId="{2263091F-E2DD-4295-8B87-CA67D88AD92D}" type="presOf" srcId="{8C016F14-8D9B-4197-BB22-87284C299624}" destId="{BAA67D09-66D3-4B17-89D2-B7FA6CBBFEFF}" srcOrd="0" destOrd="0" presId="urn:microsoft.com/office/officeart/2005/8/layout/radial2"/>
    <dgm:cxn modelId="{0F3B5061-82A6-452D-A712-C5AD7E827197}" type="presOf" srcId="{1F741134-EF6D-4E87-BCE2-734E8C61F8A6}" destId="{199C3DFE-72F0-48CC-97AD-7C61579D9EAF}" srcOrd="0" destOrd="0" presId="urn:microsoft.com/office/officeart/2005/8/layout/radial2"/>
    <dgm:cxn modelId="{83D8207B-0498-457D-BF21-9657F58FD01D}" type="presOf" srcId="{B6FFC533-9027-4E54-B73B-7C5C24D7D4E7}" destId="{AE4981DC-B800-4EB7-B4BD-C619675E76B0}" srcOrd="0" destOrd="0" presId="urn:microsoft.com/office/officeart/2005/8/layout/radial2"/>
    <dgm:cxn modelId="{D26BDC95-0242-48F9-8A44-F5178161F776}" type="presOf" srcId="{B8079B66-7C07-4FFD-9045-4C0AB7E68BC2}" destId="{4FAC3EC1-7519-4F0E-A9F6-954392097107}" srcOrd="0" destOrd="0" presId="urn:microsoft.com/office/officeart/2005/8/layout/radial2"/>
    <dgm:cxn modelId="{9BAF11AC-3FD8-4931-8B7B-4EC73278DC1B}" srcId="{F3D6C09A-2E4E-4861-996C-8D5041292846}" destId="{0BD97412-2DE3-45EB-B927-5B4D9EAC3DE5}" srcOrd="1" destOrd="0" parTransId="{FFAC006E-1852-4698-90A6-0C971EA8D818}" sibTransId="{C6551073-FDF5-4EB3-A173-0C6675AC22E0}"/>
    <dgm:cxn modelId="{0CAAE5D1-7FB4-42C2-86CD-7EAFB07C6693}" type="presOf" srcId="{F3D6C09A-2E4E-4861-996C-8D5041292846}" destId="{D80D9119-D58F-402E-B564-E45BA432670F}" srcOrd="0" destOrd="0" presId="urn:microsoft.com/office/officeart/2005/8/layout/radial2"/>
    <dgm:cxn modelId="{6C6FDDD2-BF26-4E4F-A2E3-E5BA9ED9CF14}" type="presOf" srcId="{8CBB451D-FDA4-45EB-ABEF-68F371FCAF20}" destId="{02FAF99B-04F7-4FE7-8998-2719278E8DE6}" srcOrd="0" destOrd="0" presId="urn:microsoft.com/office/officeart/2005/8/layout/radial2"/>
    <dgm:cxn modelId="{180CDBEC-91F4-45BD-9574-1E0FE558FE43}" type="presOf" srcId="{0BD97412-2DE3-45EB-B927-5B4D9EAC3DE5}" destId="{59707251-3F24-4C32-A50D-EEFD5F1FCB46}" srcOrd="0" destOrd="0" presId="urn:microsoft.com/office/officeart/2005/8/layout/radial2"/>
    <dgm:cxn modelId="{2BA749F8-781B-4A5A-8A21-ECA93F5C64A5}" srcId="{F3D6C09A-2E4E-4861-996C-8D5041292846}" destId="{B6FFC533-9027-4E54-B73B-7C5C24D7D4E7}" srcOrd="0" destOrd="0" parTransId="{8CBB451D-FDA4-45EB-ABEF-68F371FCAF20}" sibTransId="{0A6B05E2-7CF0-4BCA-9D40-7BFDC9BEBFCB}"/>
    <dgm:cxn modelId="{EE164CF9-0F2F-4730-8F56-569B51F77D2A}" srcId="{F3D6C09A-2E4E-4861-996C-8D5041292846}" destId="{8C016F14-8D9B-4197-BB22-87284C299624}" srcOrd="2" destOrd="0" parTransId="{1F741134-EF6D-4E87-BCE2-734E8C61F8A6}" sibTransId="{EE4B7CB8-3BFA-4738-B471-F083009848AF}"/>
    <dgm:cxn modelId="{4BF0B6FE-894E-4BA6-BBBC-B2062FD3EAAD}" srcId="{F3D6C09A-2E4E-4861-996C-8D5041292846}" destId="{44C8031B-ECF6-4C83-A551-EE4ECE4A008C}" srcOrd="3" destOrd="0" parTransId="{B8079B66-7C07-4FFD-9045-4C0AB7E68BC2}" sibTransId="{29CB0756-C31D-41DB-B516-E6274D7B6822}"/>
    <dgm:cxn modelId="{E94E5121-83DF-4E13-BC4F-43B9FB79C626}" type="presParOf" srcId="{D80D9119-D58F-402E-B564-E45BA432670F}" destId="{9FDA2759-7172-4A6D-8BF3-7E5E3A9A5FE8}" srcOrd="0" destOrd="0" presId="urn:microsoft.com/office/officeart/2005/8/layout/radial2"/>
    <dgm:cxn modelId="{27A4E503-DFA4-4F93-9D88-9601934B679F}" type="presParOf" srcId="{9FDA2759-7172-4A6D-8BF3-7E5E3A9A5FE8}" destId="{830FC917-2418-4AD4-9DD3-E47E91DEB1E9}" srcOrd="0" destOrd="0" presId="urn:microsoft.com/office/officeart/2005/8/layout/radial2"/>
    <dgm:cxn modelId="{8A60BC9B-BEE9-482F-94FB-0C8B65DEEA6D}" type="presParOf" srcId="{830FC917-2418-4AD4-9DD3-E47E91DEB1E9}" destId="{339437E0-F338-4FBC-AA5D-2CBD8BEC3803}" srcOrd="0" destOrd="0" presId="urn:microsoft.com/office/officeart/2005/8/layout/radial2"/>
    <dgm:cxn modelId="{C9AFBFF3-AEE9-4BE0-ADAE-4FDF9978DE6E}" type="presParOf" srcId="{830FC917-2418-4AD4-9DD3-E47E91DEB1E9}" destId="{44BBD648-D989-42AA-BCCC-F87BA77E1474}" srcOrd="1" destOrd="0" presId="urn:microsoft.com/office/officeart/2005/8/layout/radial2"/>
    <dgm:cxn modelId="{7C0FE661-9BED-4FEF-B133-48E8BF1D1082}" type="presParOf" srcId="{9FDA2759-7172-4A6D-8BF3-7E5E3A9A5FE8}" destId="{02FAF99B-04F7-4FE7-8998-2719278E8DE6}" srcOrd="1" destOrd="0" presId="urn:microsoft.com/office/officeart/2005/8/layout/radial2"/>
    <dgm:cxn modelId="{18239992-A16E-4AE7-967B-D5AE499111E2}" type="presParOf" srcId="{9FDA2759-7172-4A6D-8BF3-7E5E3A9A5FE8}" destId="{D38C29DD-C8A7-4989-BE2A-16274F9B19F9}" srcOrd="2" destOrd="0" presId="urn:microsoft.com/office/officeart/2005/8/layout/radial2"/>
    <dgm:cxn modelId="{05E62013-B31B-4F2C-A43C-F2E925C51A04}" type="presParOf" srcId="{D38C29DD-C8A7-4989-BE2A-16274F9B19F9}" destId="{AE4981DC-B800-4EB7-B4BD-C619675E76B0}" srcOrd="0" destOrd="0" presId="urn:microsoft.com/office/officeart/2005/8/layout/radial2"/>
    <dgm:cxn modelId="{187FC0B3-EA23-4423-8AC0-9D802583E132}" type="presParOf" srcId="{D38C29DD-C8A7-4989-BE2A-16274F9B19F9}" destId="{A99D9DBA-51D1-40E4-9EAE-46560EF3F9BB}" srcOrd="1" destOrd="0" presId="urn:microsoft.com/office/officeart/2005/8/layout/radial2"/>
    <dgm:cxn modelId="{84C75B5B-046A-4E94-BBFB-057A61AF60E5}" type="presParOf" srcId="{9FDA2759-7172-4A6D-8BF3-7E5E3A9A5FE8}" destId="{F5EF798A-58F2-44EB-98B7-1D4565AB52D2}" srcOrd="3" destOrd="0" presId="urn:microsoft.com/office/officeart/2005/8/layout/radial2"/>
    <dgm:cxn modelId="{C65DEC24-538E-4562-BBB5-D08EC118A177}" type="presParOf" srcId="{9FDA2759-7172-4A6D-8BF3-7E5E3A9A5FE8}" destId="{41F0F00C-C1AC-43F4-86DF-55EC33230798}" srcOrd="4" destOrd="0" presId="urn:microsoft.com/office/officeart/2005/8/layout/radial2"/>
    <dgm:cxn modelId="{82FE3AEA-3389-48B7-ADD8-E2B99A5DA26F}" type="presParOf" srcId="{41F0F00C-C1AC-43F4-86DF-55EC33230798}" destId="{59707251-3F24-4C32-A50D-EEFD5F1FCB46}" srcOrd="0" destOrd="0" presId="urn:microsoft.com/office/officeart/2005/8/layout/radial2"/>
    <dgm:cxn modelId="{A942BB88-D262-49C7-8D91-16BB7BE88EE5}" type="presParOf" srcId="{41F0F00C-C1AC-43F4-86DF-55EC33230798}" destId="{A3848DA4-B8E9-4CF0-858C-62A40AE4950C}" srcOrd="1" destOrd="0" presId="urn:microsoft.com/office/officeart/2005/8/layout/radial2"/>
    <dgm:cxn modelId="{51589969-2304-4288-8DBC-2EC714DA9443}" type="presParOf" srcId="{9FDA2759-7172-4A6D-8BF3-7E5E3A9A5FE8}" destId="{199C3DFE-72F0-48CC-97AD-7C61579D9EAF}" srcOrd="5" destOrd="0" presId="urn:microsoft.com/office/officeart/2005/8/layout/radial2"/>
    <dgm:cxn modelId="{5A683B89-C82C-4CA5-A4F0-9985AB166BEC}" type="presParOf" srcId="{9FDA2759-7172-4A6D-8BF3-7E5E3A9A5FE8}" destId="{5419F85D-3831-4070-BEB7-A0B545CBA428}" srcOrd="6" destOrd="0" presId="urn:microsoft.com/office/officeart/2005/8/layout/radial2"/>
    <dgm:cxn modelId="{CD5743B3-5364-494F-8AFD-AE22B1A5EF8D}" type="presParOf" srcId="{5419F85D-3831-4070-BEB7-A0B545CBA428}" destId="{BAA67D09-66D3-4B17-89D2-B7FA6CBBFEFF}" srcOrd="0" destOrd="0" presId="urn:microsoft.com/office/officeart/2005/8/layout/radial2"/>
    <dgm:cxn modelId="{485EB569-82E5-46C6-A6C3-1D5EDFF3F65D}" type="presParOf" srcId="{5419F85D-3831-4070-BEB7-A0B545CBA428}" destId="{4AADFE48-B1A1-49F6-A82A-A81C371946C1}" srcOrd="1" destOrd="0" presId="urn:microsoft.com/office/officeart/2005/8/layout/radial2"/>
    <dgm:cxn modelId="{A89D52E4-7318-43C8-81E3-E4E7D1CCCCE9}" type="presParOf" srcId="{9FDA2759-7172-4A6D-8BF3-7E5E3A9A5FE8}" destId="{4FAC3EC1-7519-4F0E-A9F6-954392097107}" srcOrd="7" destOrd="0" presId="urn:microsoft.com/office/officeart/2005/8/layout/radial2"/>
    <dgm:cxn modelId="{6A754B24-9D84-4716-880C-135617E19A3B}" type="presParOf" srcId="{9FDA2759-7172-4A6D-8BF3-7E5E3A9A5FE8}" destId="{6EC25271-4448-4EA9-93BB-45147047132B}" srcOrd="8" destOrd="0" presId="urn:microsoft.com/office/officeart/2005/8/layout/radial2"/>
    <dgm:cxn modelId="{31395D76-F959-4F6F-B82C-FA564F38FE80}" type="presParOf" srcId="{6EC25271-4448-4EA9-93BB-45147047132B}" destId="{490296D7-2224-472E-9E50-55AC0910D495}" srcOrd="0" destOrd="0" presId="urn:microsoft.com/office/officeart/2005/8/layout/radial2"/>
    <dgm:cxn modelId="{6E2BCDF9-37EA-4C94-9A95-A67CAD7AE672}" type="presParOf" srcId="{6EC25271-4448-4EA9-93BB-45147047132B}" destId="{6515E9C2-363F-4D0F-BDE5-2DF8EA62DDB1}" srcOrd="1" destOrd="0" presId="urn:microsoft.com/office/officeart/2005/8/layout/radial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D6C09A-2E4E-4861-996C-8D50412928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C533-9027-4E54-B73B-7C5C24D7D4E7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dirty="0">
              <a:effectLst/>
            </a:rPr>
            <a:t>Private , county, or state organization</a:t>
          </a:r>
          <a:endParaRPr lang="en-US" sz="1600" dirty="0"/>
        </a:p>
      </dgm:t>
    </dgm:pt>
    <dgm:pt modelId="{8CBB451D-FDA4-45EB-ABEF-68F371FCAF20}" type="parTrans" cxnId="{2BA749F8-781B-4A5A-8A21-ECA93F5C64A5}">
      <dgm:prSet/>
      <dgm:spPr/>
      <dgm:t>
        <a:bodyPr/>
        <a:lstStyle/>
        <a:p>
          <a:endParaRPr lang="en-US"/>
        </a:p>
      </dgm:t>
    </dgm:pt>
    <dgm:pt modelId="{0A6B05E2-7CF0-4BCA-9D40-7BFDC9BEBFCB}" type="sibTrans" cxnId="{2BA749F8-781B-4A5A-8A21-ECA93F5C64A5}">
      <dgm:prSet/>
      <dgm:spPr/>
      <dgm:t>
        <a:bodyPr/>
        <a:lstStyle/>
        <a:p>
          <a:endParaRPr lang="en-US"/>
        </a:p>
      </dgm:t>
    </dgm:pt>
    <dgm:pt modelId="{AE751687-1984-471D-9D61-F6F77A8B26CF}">
      <dgm:prSet custT="1"/>
      <dgm:spPr/>
      <dgm:t>
        <a:bodyPr/>
        <a:lstStyle/>
        <a:p>
          <a:r>
            <a:rPr lang="en-US" sz="1600" b="1" dirty="0">
              <a:effectLst/>
            </a:rPr>
            <a:t>Jails/Prisons</a:t>
          </a:r>
          <a:endParaRPr lang="en-US" sz="1600" b="1" dirty="0"/>
        </a:p>
      </dgm:t>
    </dgm:pt>
    <dgm:pt modelId="{CD76BD44-CC95-4097-9F0F-042270AC1E58}" type="parTrans" cxnId="{98654FBC-6EA9-431F-AC65-2E9A74399EEA}">
      <dgm:prSet/>
      <dgm:spPr/>
      <dgm:t>
        <a:bodyPr/>
        <a:lstStyle/>
        <a:p>
          <a:endParaRPr lang="en-US"/>
        </a:p>
      </dgm:t>
    </dgm:pt>
    <dgm:pt modelId="{998115D2-3F8E-4274-A5B7-1BAB99F4B2F6}" type="sibTrans" cxnId="{98654FBC-6EA9-431F-AC65-2E9A74399EEA}">
      <dgm:prSet/>
      <dgm:spPr/>
      <dgm:t>
        <a:bodyPr/>
        <a:lstStyle/>
        <a:p>
          <a:endParaRPr lang="en-US"/>
        </a:p>
      </dgm:t>
    </dgm:pt>
    <dgm:pt modelId="{0E0C0DBE-987A-4B6E-8F4F-9C33060FD3D3}">
      <dgm:prSet custT="1"/>
      <dgm:spPr/>
      <dgm:t>
        <a:bodyPr/>
        <a:lstStyle/>
        <a:p>
          <a:r>
            <a:rPr lang="en-US" sz="1600" b="1" dirty="0">
              <a:effectLst/>
            </a:rPr>
            <a:t>Schools</a:t>
          </a:r>
          <a:endParaRPr lang="en-US" sz="1600" b="1" dirty="0"/>
        </a:p>
      </dgm:t>
    </dgm:pt>
    <dgm:pt modelId="{27E45221-5281-4369-B433-211401468CEA}" type="parTrans" cxnId="{AE9B6B6D-C2E8-492F-B984-76C0B67A2314}">
      <dgm:prSet/>
      <dgm:spPr/>
      <dgm:t>
        <a:bodyPr/>
        <a:lstStyle/>
        <a:p>
          <a:endParaRPr lang="en-US"/>
        </a:p>
      </dgm:t>
    </dgm:pt>
    <dgm:pt modelId="{8C53613D-6B85-4273-8C27-926A28BC5BD0}" type="sibTrans" cxnId="{AE9B6B6D-C2E8-492F-B984-76C0B67A2314}">
      <dgm:prSet/>
      <dgm:spPr/>
      <dgm:t>
        <a:bodyPr/>
        <a:lstStyle/>
        <a:p>
          <a:endParaRPr lang="en-US"/>
        </a:p>
      </dgm:t>
    </dgm:pt>
    <dgm:pt modelId="{5BCC8A2E-90D1-471B-9E3D-5CA7DC08A412}">
      <dgm:prSet custT="1"/>
      <dgm:spPr/>
      <dgm:t>
        <a:bodyPr/>
        <a:lstStyle/>
        <a:p>
          <a:r>
            <a:rPr lang="en-US" sz="1600" dirty="0">
              <a:effectLst/>
            </a:rPr>
            <a:t>Community Based Organizations /Nonprofits</a:t>
          </a:r>
        </a:p>
      </dgm:t>
    </dgm:pt>
    <dgm:pt modelId="{6A515C88-3AA8-4444-BB28-013527B8628B}" type="parTrans" cxnId="{A7FBC1C7-F0F0-492C-B220-428D5A5EE330}">
      <dgm:prSet/>
      <dgm:spPr/>
      <dgm:t>
        <a:bodyPr/>
        <a:lstStyle/>
        <a:p>
          <a:endParaRPr lang="en-US"/>
        </a:p>
      </dgm:t>
    </dgm:pt>
    <dgm:pt modelId="{06E02908-C383-4923-AA23-88350E006825}" type="sibTrans" cxnId="{A7FBC1C7-F0F0-492C-B220-428D5A5EE330}">
      <dgm:prSet/>
      <dgm:spPr/>
      <dgm:t>
        <a:bodyPr/>
        <a:lstStyle/>
        <a:p>
          <a:endParaRPr lang="en-US"/>
        </a:p>
      </dgm:t>
    </dgm:pt>
    <dgm:pt modelId="{D80D9119-D58F-402E-B564-E45BA432670F}" type="pres">
      <dgm:prSet presAssocID="{F3D6C09A-2E4E-4861-996C-8D50412928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FDA2759-7172-4A6D-8BF3-7E5E3A9A5FE8}" type="pres">
      <dgm:prSet presAssocID="{F3D6C09A-2E4E-4861-996C-8D5041292846}" presName="cycle" presStyleCnt="0"/>
      <dgm:spPr/>
    </dgm:pt>
    <dgm:pt modelId="{830FC917-2418-4AD4-9DD3-E47E91DEB1E9}" type="pres">
      <dgm:prSet presAssocID="{F3D6C09A-2E4E-4861-996C-8D5041292846}" presName="centerShape" presStyleCnt="0"/>
      <dgm:spPr/>
    </dgm:pt>
    <dgm:pt modelId="{339437E0-F338-4FBC-AA5D-2CBD8BEC3803}" type="pres">
      <dgm:prSet presAssocID="{F3D6C09A-2E4E-4861-996C-8D5041292846}" presName="connSite" presStyleLbl="node1" presStyleIdx="0" presStyleCnt="5"/>
      <dgm:spPr/>
    </dgm:pt>
    <dgm:pt modelId="{44BBD648-D989-42AA-BCCC-F87BA77E1474}" type="pres">
      <dgm:prSet presAssocID="{F3D6C09A-2E4E-4861-996C-8D5041292846}" presName="visible" presStyleLbl="node1" presStyleIdx="0" presStyleCnt="5" custScaleX="112287" custScaleY="11738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02FAF99B-04F7-4FE7-8998-2719278E8DE6}" type="pres">
      <dgm:prSet presAssocID="{8CBB451D-FDA4-45EB-ABEF-68F371FCAF20}" presName="Name25" presStyleLbl="parChTrans1D1" presStyleIdx="0" presStyleCnt="4"/>
      <dgm:spPr/>
    </dgm:pt>
    <dgm:pt modelId="{D38C29DD-C8A7-4989-BE2A-16274F9B19F9}" type="pres">
      <dgm:prSet presAssocID="{B6FFC533-9027-4E54-B73B-7C5C24D7D4E7}" presName="node" presStyleCnt="0"/>
      <dgm:spPr/>
    </dgm:pt>
    <dgm:pt modelId="{AE4981DC-B800-4EB7-B4BD-C619675E76B0}" type="pres">
      <dgm:prSet presAssocID="{B6FFC533-9027-4E54-B73B-7C5C24D7D4E7}" presName="parentNode" presStyleLbl="node1" presStyleIdx="1" presStyleCnt="5" custScaleX="132616" custScaleY="132616" custLinFactNeighborX="99505" custLinFactNeighborY="23572">
        <dgm:presLayoutVars>
          <dgm:chMax val="1"/>
          <dgm:bulletEnabled val="1"/>
        </dgm:presLayoutVars>
      </dgm:prSet>
      <dgm:spPr/>
    </dgm:pt>
    <dgm:pt modelId="{A99D9DBA-51D1-40E4-9EAE-46560EF3F9BB}" type="pres">
      <dgm:prSet presAssocID="{B6FFC533-9027-4E54-B73B-7C5C24D7D4E7}" presName="childNode" presStyleLbl="revTx" presStyleIdx="0" presStyleCnt="0">
        <dgm:presLayoutVars>
          <dgm:bulletEnabled val="1"/>
        </dgm:presLayoutVars>
      </dgm:prSet>
      <dgm:spPr/>
    </dgm:pt>
    <dgm:pt modelId="{DE15BCAC-D147-47A8-813D-31332392895E}" type="pres">
      <dgm:prSet presAssocID="{CD76BD44-CC95-4097-9F0F-042270AC1E58}" presName="Name25" presStyleLbl="parChTrans1D1" presStyleIdx="1" presStyleCnt="4"/>
      <dgm:spPr/>
    </dgm:pt>
    <dgm:pt modelId="{680EDAA7-FDBA-44BB-A2B5-708D6F342072}" type="pres">
      <dgm:prSet presAssocID="{AE751687-1984-471D-9D61-F6F77A8B26CF}" presName="node" presStyleCnt="0"/>
      <dgm:spPr/>
    </dgm:pt>
    <dgm:pt modelId="{77CB1B6C-EA34-4261-82CB-3C2F7104D354}" type="pres">
      <dgm:prSet presAssocID="{AE751687-1984-471D-9D61-F6F77A8B26CF}" presName="parentNode" presStyleLbl="node1" presStyleIdx="2" presStyleCnt="5" custScaleX="142776" custScaleY="124816" custLinFactX="29313" custLinFactNeighborX="100000" custLinFactNeighborY="12616">
        <dgm:presLayoutVars>
          <dgm:chMax val="1"/>
          <dgm:bulletEnabled val="1"/>
        </dgm:presLayoutVars>
      </dgm:prSet>
      <dgm:spPr/>
    </dgm:pt>
    <dgm:pt modelId="{9414CE40-C1F5-4053-AD38-35C3E57AF5C8}" type="pres">
      <dgm:prSet presAssocID="{AE751687-1984-471D-9D61-F6F77A8B26CF}" presName="childNode" presStyleLbl="revTx" presStyleIdx="0" presStyleCnt="0">
        <dgm:presLayoutVars>
          <dgm:bulletEnabled val="1"/>
        </dgm:presLayoutVars>
      </dgm:prSet>
      <dgm:spPr/>
    </dgm:pt>
    <dgm:pt modelId="{0DD957E0-197E-43ED-9DC6-0C4AB9DDF430}" type="pres">
      <dgm:prSet presAssocID="{27E45221-5281-4369-B433-211401468CEA}" presName="Name25" presStyleLbl="parChTrans1D1" presStyleIdx="2" presStyleCnt="4"/>
      <dgm:spPr/>
    </dgm:pt>
    <dgm:pt modelId="{B4EEBA67-1BAC-4EFC-B0C9-E7165DC1374D}" type="pres">
      <dgm:prSet presAssocID="{0E0C0DBE-987A-4B6E-8F4F-9C33060FD3D3}" presName="node" presStyleCnt="0"/>
      <dgm:spPr/>
    </dgm:pt>
    <dgm:pt modelId="{391E2264-7A55-470F-96C0-982057439136}" type="pres">
      <dgm:prSet presAssocID="{0E0C0DBE-987A-4B6E-8F4F-9C33060FD3D3}" presName="parentNode" presStyleLbl="node1" presStyleIdx="3" presStyleCnt="5" custScaleX="144566" custScaleY="124816" custLinFactX="51822" custLinFactNeighborX="100000" custLinFactNeighborY="12238">
        <dgm:presLayoutVars>
          <dgm:chMax val="1"/>
          <dgm:bulletEnabled val="1"/>
        </dgm:presLayoutVars>
      </dgm:prSet>
      <dgm:spPr/>
    </dgm:pt>
    <dgm:pt modelId="{410F0A8D-6270-4748-8BB5-BB0E269C8DD2}" type="pres">
      <dgm:prSet presAssocID="{0E0C0DBE-987A-4B6E-8F4F-9C33060FD3D3}" presName="childNode" presStyleLbl="revTx" presStyleIdx="0" presStyleCnt="0">
        <dgm:presLayoutVars>
          <dgm:bulletEnabled val="1"/>
        </dgm:presLayoutVars>
      </dgm:prSet>
      <dgm:spPr/>
    </dgm:pt>
    <dgm:pt modelId="{2E85A89E-7CB3-42E5-B84B-C3D00A518016}" type="pres">
      <dgm:prSet presAssocID="{6A515C88-3AA8-4444-BB28-013527B8628B}" presName="Name25" presStyleLbl="parChTrans1D1" presStyleIdx="3" presStyleCnt="4"/>
      <dgm:spPr/>
    </dgm:pt>
    <dgm:pt modelId="{8FC7C4B4-BDCD-4CE1-BF6D-038091BE6B6A}" type="pres">
      <dgm:prSet presAssocID="{5BCC8A2E-90D1-471B-9E3D-5CA7DC08A412}" presName="node" presStyleCnt="0"/>
      <dgm:spPr/>
    </dgm:pt>
    <dgm:pt modelId="{5824A9B4-119A-4254-9AB6-4FC6DF347466}" type="pres">
      <dgm:prSet presAssocID="{5BCC8A2E-90D1-471B-9E3D-5CA7DC08A412}" presName="parentNode" presStyleLbl="node1" presStyleIdx="4" presStyleCnt="5" custScaleX="154942" custScaleY="117015" custLinFactNeighborX="90859" custLinFactNeighborY="-25899">
        <dgm:presLayoutVars>
          <dgm:chMax val="1"/>
          <dgm:bulletEnabled val="1"/>
        </dgm:presLayoutVars>
      </dgm:prSet>
      <dgm:spPr/>
    </dgm:pt>
    <dgm:pt modelId="{932D256B-AE68-40C7-AB5A-8AD9D76551B0}" type="pres">
      <dgm:prSet presAssocID="{5BCC8A2E-90D1-471B-9E3D-5CA7DC08A41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1B03703-9794-4709-B8EC-4565C4188B2F}" type="presOf" srcId="{27E45221-5281-4369-B433-211401468CEA}" destId="{0DD957E0-197E-43ED-9DC6-0C4AB9DDF430}" srcOrd="0" destOrd="0" presId="urn:microsoft.com/office/officeart/2005/8/layout/radial2"/>
    <dgm:cxn modelId="{38F50739-B1BE-402E-AF92-5F89A5B808DD}" type="presOf" srcId="{0E0C0DBE-987A-4B6E-8F4F-9C33060FD3D3}" destId="{391E2264-7A55-470F-96C0-982057439136}" srcOrd="0" destOrd="0" presId="urn:microsoft.com/office/officeart/2005/8/layout/radial2"/>
    <dgm:cxn modelId="{AE9B6B6D-C2E8-492F-B984-76C0B67A2314}" srcId="{F3D6C09A-2E4E-4861-996C-8D5041292846}" destId="{0E0C0DBE-987A-4B6E-8F4F-9C33060FD3D3}" srcOrd="2" destOrd="0" parTransId="{27E45221-5281-4369-B433-211401468CEA}" sibTransId="{8C53613D-6B85-4273-8C27-926A28BC5BD0}"/>
    <dgm:cxn modelId="{83D8207B-0498-457D-BF21-9657F58FD01D}" type="presOf" srcId="{B6FFC533-9027-4E54-B73B-7C5C24D7D4E7}" destId="{AE4981DC-B800-4EB7-B4BD-C619675E76B0}" srcOrd="0" destOrd="0" presId="urn:microsoft.com/office/officeart/2005/8/layout/radial2"/>
    <dgm:cxn modelId="{490AA3BA-9B8C-4456-9208-1F5FF25A17F9}" type="presOf" srcId="{AE751687-1984-471D-9D61-F6F77A8B26CF}" destId="{77CB1B6C-EA34-4261-82CB-3C2F7104D354}" srcOrd="0" destOrd="0" presId="urn:microsoft.com/office/officeart/2005/8/layout/radial2"/>
    <dgm:cxn modelId="{98654FBC-6EA9-431F-AC65-2E9A74399EEA}" srcId="{F3D6C09A-2E4E-4861-996C-8D5041292846}" destId="{AE751687-1984-471D-9D61-F6F77A8B26CF}" srcOrd="1" destOrd="0" parTransId="{CD76BD44-CC95-4097-9F0F-042270AC1E58}" sibTransId="{998115D2-3F8E-4274-A5B7-1BAB99F4B2F6}"/>
    <dgm:cxn modelId="{A7FBC1C7-F0F0-492C-B220-428D5A5EE330}" srcId="{F3D6C09A-2E4E-4861-996C-8D5041292846}" destId="{5BCC8A2E-90D1-471B-9E3D-5CA7DC08A412}" srcOrd="3" destOrd="0" parTransId="{6A515C88-3AA8-4444-BB28-013527B8628B}" sibTransId="{06E02908-C383-4923-AA23-88350E006825}"/>
    <dgm:cxn modelId="{2FADC3D1-0B3B-4707-9BED-F3B7AFDAFDCC}" type="presOf" srcId="{6A515C88-3AA8-4444-BB28-013527B8628B}" destId="{2E85A89E-7CB3-42E5-B84B-C3D00A518016}" srcOrd="0" destOrd="0" presId="urn:microsoft.com/office/officeart/2005/8/layout/radial2"/>
    <dgm:cxn modelId="{0CAAE5D1-7FB4-42C2-86CD-7EAFB07C6693}" type="presOf" srcId="{F3D6C09A-2E4E-4861-996C-8D5041292846}" destId="{D80D9119-D58F-402E-B564-E45BA432670F}" srcOrd="0" destOrd="0" presId="urn:microsoft.com/office/officeart/2005/8/layout/radial2"/>
    <dgm:cxn modelId="{6C6FDDD2-BF26-4E4F-A2E3-E5BA9ED9CF14}" type="presOf" srcId="{8CBB451D-FDA4-45EB-ABEF-68F371FCAF20}" destId="{02FAF99B-04F7-4FE7-8998-2719278E8DE6}" srcOrd="0" destOrd="0" presId="urn:microsoft.com/office/officeart/2005/8/layout/radial2"/>
    <dgm:cxn modelId="{D44F5AE6-D248-4C78-BB99-EBC9A30AC202}" type="presOf" srcId="{CD76BD44-CC95-4097-9F0F-042270AC1E58}" destId="{DE15BCAC-D147-47A8-813D-31332392895E}" srcOrd="0" destOrd="0" presId="urn:microsoft.com/office/officeart/2005/8/layout/radial2"/>
    <dgm:cxn modelId="{E99B60E9-C827-4004-84D4-70EAEBC4FCFA}" type="presOf" srcId="{5BCC8A2E-90D1-471B-9E3D-5CA7DC08A412}" destId="{5824A9B4-119A-4254-9AB6-4FC6DF347466}" srcOrd="0" destOrd="0" presId="urn:microsoft.com/office/officeart/2005/8/layout/radial2"/>
    <dgm:cxn modelId="{2BA749F8-781B-4A5A-8A21-ECA93F5C64A5}" srcId="{F3D6C09A-2E4E-4861-996C-8D5041292846}" destId="{B6FFC533-9027-4E54-B73B-7C5C24D7D4E7}" srcOrd="0" destOrd="0" parTransId="{8CBB451D-FDA4-45EB-ABEF-68F371FCAF20}" sibTransId="{0A6B05E2-7CF0-4BCA-9D40-7BFDC9BEBFCB}"/>
    <dgm:cxn modelId="{E94E5121-83DF-4E13-BC4F-43B9FB79C626}" type="presParOf" srcId="{D80D9119-D58F-402E-B564-E45BA432670F}" destId="{9FDA2759-7172-4A6D-8BF3-7E5E3A9A5FE8}" srcOrd="0" destOrd="0" presId="urn:microsoft.com/office/officeart/2005/8/layout/radial2"/>
    <dgm:cxn modelId="{27A4E503-DFA4-4F93-9D88-9601934B679F}" type="presParOf" srcId="{9FDA2759-7172-4A6D-8BF3-7E5E3A9A5FE8}" destId="{830FC917-2418-4AD4-9DD3-E47E91DEB1E9}" srcOrd="0" destOrd="0" presId="urn:microsoft.com/office/officeart/2005/8/layout/radial2"/>
    <dgm:cxn modelId="{8A60BC9B-BEE9-482F-94FB-0C8B65DEEA6D}" type="presParOf" srcId="{830FC917-2418-4AD4-9DD3-E47E91DEB1E9}" destId="{339437E0-F338-4FBC-AA5D-2CBD8BEC3803}" srcOrd="0" destOrd="0" presId="urn:microsoft.com/office/officeart/2005/8/layout/radial2"/>
    <dgm:cxn modelId="{C9AFBFF3-AEE9-4BE0-ADAE-4FDF9978DE6E}" type="presParOf" srcId="{830FC917-2418-4AD4-9DD3-E47E91DEB1E9}" destId="{44BBD648-D989-42AA-BCCC-F87BA77E1474}" srcOrd="1" destOrd="0" presId="urn:microsoft.com/office/officeart/2005/8/layout/radial2"/>
    <dgm:cxn modelId="{7C0FE661-9BED-4FEF-B133-48E8BF1D1082}" type="presParOf" srcId="{9FDA2759-7172-4A6D-8BF3-7E5E3A9A5FE8}" destId="{02FAF99B-04F7-4FE7-8998-2719278E8DE6}" srcOrd="1" destOrd="0" presId="urn:microsoft.com/office/officeart/2005/8/layout/radial2"/>
    <dgm:cxn modelId="{18239992-A16E-4AE7-967B-D5AE499111E2}" type="presParOf" srcId="{9FDA2759-7172-4A6D-8BF3-7E5E3A9A5FE8}" destId="{D38C29DD-C8A7-4989-BE2A-16274F9B19F9}" srcOrd="2" destOrd="0" presId="urn:microsoft.com/office/officeart/2005/8/layout/radial2"/>
    <dgm:cxn modelId="{05E62013-B31B-4F2C-A43C-F2E925C51A04}" type="presParOf" srcId="{D38C29DD-C8A7-4989-BE2A-16274F9B19F9}" destId="{AE4981DC-B800-4EB7-B4BD-C619675E76B0}" srcOrd="0" destOrd="0" presId="urn:microsoft.com/office/officeart/2005/8/layout/radial2"/>
    <dgm:cxn modelId="{187FC0B3-EA23-4423-8AC0-9D802583E132}" type="presParOf" srcId="{D38C29DD-C8A7-4989-BE2A-16274F9B19F9}" destId="{A99D9DBA-51D1-40E4-9EAE-46560EF3F9BB}" srcOrd="1" destOrd="0" presId="urn:microsoft.com/office/officeart/2005/8/layout/radial2"/>
    <dgm:cxn modelId="{8B8633EA-08A6-4232-B32C-D3B937606625}" type="presParOf" srcId="{9FDA2759-7172-4A6D-8BF3-7E5E3A9A5FE8}" destId="{DE15BCAC-D147-47A8-813D-31332392895E}" srcOrd="3" destOrd="0" presId="urn:microsoft.com/office/officeart/2005/8/layout/radial2"/>
    <dgm:cxn modelId="{1CC4FBB1-21DD-4478-9664-14905F62498E}" type="presParOf" srcId="{9FDA2759-7172-4A6D-8BF3-7E5E3A9A5FE8}" destId="{680EDAA7-FDBA-44BB-A2B5-708D6F342072}" srcOrd="4" destOrd="0" presId="urn:microsoft.com/office/officeart/2005/8/layout/radial2"/>
    <dgm:cxn modelId="{78231605-8210-4876-A4D0-A942A33033BD}" type="presParOf" srcId="{680EDAA7-FDBA-44BB-A2B5-708D6F342072}" destId="{77CB1B6C-EA34-4261-82CB-3C2F7104D354}" srcOrd="0" destOrd="0" presId="urn:microsoft.com/office/officeart/2005/8/layout/radial2"/>
    <dgm:cxn modelId="{D21E5EDC-21BD-49EB-8B07-176CF310276E}" type="presParOf" srcId="{680EDAA7-FDBA-44BB-A2B5-708D6F342072}" destId="{9414CE40-C1F5-4053-AD38-35C3E57AF5C8}" srcOrd="1" destOrd="0" presId="urn:microsoft.com/office/officeart/2005/8/layout/radial2"/>
    <dgm:cxn modelId="{BCF32FC6-7F68-481A-935F-19C2B38BDA32}" type="presParOf" srcId="{9FDA2759-7172-4A6D-8BF3-7E5E3A9A5FE8}" destId="{0DD957E0-197E-43ED-9DC6-0C4AB9DDF430}" srcOrd="5" destOrd="0" presId="urn:microsoft.com/office/officeart/2005/8/layout/radial2"/>
    <dgm:cxn modelId="{CB91A9B1-D933-42F5-A32B-A221AF0827BB}" type="presParOf" srcId="{9FDA2759-7172-4A6D-8BF3-7E5E3A9A5FE8}" destId="{B4EEBA67-1BAC-4EFC-B0C9-E7165DC1374D}" srcOrd="6" destOrd="0" presId="urn:microsoft.com/office/officeart/2005/8/layout/radial2"/>
    <dgm:cxn modelId="{0267F09D-E829-43E3-A55A-C75FC0670170}" type="presParOf" srcId="{B4EEBA67-1BAC-4EFC-B0C9-E7165DC1374D}" destId="{391E2264-7A55-470F-96C0-982057439136}" srcOrd="0" destOrd="0" presId="urn:microsoft.com/office/officeart/2005/8/layout/radial2"/>
    <dgm:cxn modelId="{5D6225FC-E825-4B28-9BA7-F7BB7F8AEF70}" type="presParOf" srcId="{B4EEBA67-1BAC-4EFC-B0C9-E7165DC1374D}" destId="{410F0A8D-6270-4748-8BB5-BB0E269C8DD2}" srcOrd="1" destOrd="0" presId="urn:microsoft.com/office/officeart/2005/8/layout/radial2"/>
    <dgm:cxn modelId="{F9C89702-C539-4748-9219-1C78B16AE8A8}" type="presParOf" srcId="{9FDA2759-7172-4A6D-8BF3-7E5E3A9A5FE8}" destId="{2E85A89E-7CB3-42E5-B84B-C3D00A518016}" srcOrd="7" destOrd="0" presId="urn:microsoft.com/office/officeart/2005/8/layout/radial2"/>
    <dgm:cxn modelId="{DF206A03-B167-46F7-BA7D-AE7F1715E5CC}" type="presParOf" srcId="{9FDA2759-7172-4A6D-8BF3-7E5E3A9A5FE8}" destId="{8FC7C4B4-BDCD-4CE1-BF6D-038091BE6B6A}" srcOrd="8" destOrd="0" presId="urn:microsoft.com/office/officeart/2005/8/layout/radial2"/>
    <dgm:cxn modelId="{77035246-C462-4AB4-85F5-7D19CD00BDC2}" type="presParOf" srcId="{8FC7C4B4-BDCD-4CE1-BF6D-038091BE6B6A}" destId="{5824A9B4-119A-4254-9AB6-4FC6DF347466}" srcOrd="0" destOrd="0" presId="urn:microsoft.com/office/officeart/2005/8/layout/radial2"/>
    <dgm:cxn modelId="{F944658A-B275-4896-AE89-B8319A4D2F7D}" type="presParOf" srcId="{8FC7C4B4-BDCD-4CE1-BF6D-038091BE6B6A}" destId="{932D256B-AE68-40C7-AB5A-8AD9D76551B0}" srcOrd="1" destOrd="0" presId="urn:microsoft.com/office/officeart/2005/8/layout/radial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D6C09A-2E4E-4861-996C-8D50412928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C533-9027-4E54-B73B-7C5C24D7D4E7}">
      <dgm:prSet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>
              <a:effectLst/>
            </a:rPr>
            <a:t>Governor</a:t>
          </a:r>
          <a:endParaRPr lang="en-US" sz="1600" b="1" dirty="0"/>
        </a:p>
      </dgm:t>
    </dgm:pt>
    <dgm:pt modelId="{8CBB451D-FDA4-45EB-ABEF-68F371FCAF20}" type="parTrans" cxnId="{2BA749F8-781B-4A5A-8A21-ECA93F5C64A5}">
      <dgm:prSet/>
      <dgm:spPr/>
      <dgm:t>
        <a:bodyPr/>
        <a:lstStyle/>
        <a:p>
          <a:endParaRPr lang="en-US"/>
        </a:p>
      </dgm:t>
    </dgm:pt>
    <dgm:pt modelId="{0A6B05E2-7CF0-4BCA-9D40-7BFDC9BEBFCB}" type="sibTrans" cxnId="{2BA749F8-781B-4A5A-8A21-ECA93F5C64A5}">
      <dgm:prSet/>
      <dgm:spPr/>
      <dgm:t>
        <a:bodyPr/>
        <a:lstStyle/>
        <a:p>
          <a:endParaRPr lang="en-US"/>
        </a:p>
      </dgm:t>
    </dgm:pt>
    <dgm:pt modelId="{E34DBB97-685A-4FE6-A47F-E9859C1D1727}">
      <dgm:prSet custT="1"/>
      <dgm:spPr/>
      <dgm:t>
        <a:bodyPr/>
        <a:lstStyle/>
        <a:p>
          <a:r>
            <a:rPr lang="en-US" sz="1600" b="1" dirty="0">
              <a:effectLst/>
            </a:rPr>
            <a:t>Legislature</a:t>
          </a:r>
        </a:p>
      </dgm:t>
    </dgm:pt>
    <dgm:pt modelId="{7E0C1DA8-210C-44A0-85D7-0ED8C3A9BCB2}" type="parTrans" cxnId="{07CF4FFC-1C80-4AB7-BA0E-2AF436C4B2C1}">
      <dgm:prSet/>
      <dgm:spPr/>
      <dgm:t>
        <a:bodyPr/>
        <a:lstStyle/>
        <a:p>
          <a:endParaRPr lang="en-US"/>
        </a:p>
      </dgm:t>
    </dgm:pt>
    <dgm:pt modelId="{3A7CB1CD-EE19-42EB-93F3-9E1BC154057C}" type="sibTrans" cxnId="{07CF4FFC-1C80-4AB7-BA0E-2AF436C4B2C1}">
      <dgm:prSet/>
      <dgm:spPr/>
      <dgm:t>
        <a:bodyPr/>
        <a:lstStyle/>
        <a:p>
          <a:endParaRPr lang="en-US"/>
        </a:p>
      </dgm:t>
    </dgm:pt>
    <dgm:pt modelId="{CED0AE4B-862E-41D5-8B19-08B20DB6068F}">
      <dgm:prSet custT="1"/>
      <dgm:spPr/>
      <dgm:t>
        <a:bodyPr/>
        <a:lstStyle/>
        <a:p>
          <a:r>
            <a:rPr lang="en-US" sz="1600" b="1" dirty="0">
              <a:effectLst/>
            </a:rPr>
            <a:t>Universities</a:t>
          </a:r>
        </a:p>
      </dgm:t>
    </dgm:pt>
    <dgm:pt modelId="{39D07A06-8791-4EEE-8ADE-501F95393E0F}" type="parTrans" cxnId="{8954EC60-F65A-4479-96C2-693E16A92A19}">
      <dgm:prSet/>
      <dgm:spPr/>
      <dgm:t>
        <a:bodyPr/>
        <a:lstStyle/>
        <a:p>
          <a:endParaRPr lang="en-US"/>
        </a:p>
      </dgm:t>
    </dgm:pt>
    <dgm:pt modelId="{EBAE4A21-F672-4E23-A414-ED507191AD46}" type="sibTrans" cxnId="{8954EC60-F65A-4479-96C2-693E16A92A19}">
      <dgm:prSet/>
      <dgm:spPr/>
      <dgm:t>
        <a:bodyPr/>
        <a:lstStyle/>
        <a:p>
          <a:endParaRPr lang="en-US"/>
        </a:p>
      </dgm:t>
    </dgm:pt>
    <dgm:pt modelId="{82EBA3A3-6211-4D96-93E0-FFA9922714EA}">
      <dgm:prSet custT="1"/>
      <dgm:spPr/>
      <dgm:t>
        <a:bodyPr/>
        <a:lstStyle/>
        <a:p>
          <a:r>
            <a:rPr lang="en-US" sz="1600" b="1" dirty="0">
              <a:effectLst/>
            </a:rPr>
            <a:t>Business</a:t>
          </a:r>
        </a:p>
      </dgm:t>
    </dgm:pt>
    <dgm:pt modelId="{87727EF3-4BF4-4B7B-A9A1-7F6A9379B0FF}" type="parTrans" cxnId="{2A36E3A6-7D97-4A4E-9A1F-72903E4329EA}">
      <dgm:prSet/>
      <dgm:spPr/>
      <dgm:t>
        <a:bodyPr/>
        <a:lstStyle/>
        <a:p>
          <a:endParaRPr lang="en-US"/>
        </a:p>
      </dgm:t>
    </dgm:pt>
    <dgm:pt modelId="{A83D6E19-BFA6-4222-875A-6650E1C94B98}" type="sibTrans" cxnId="{2A36E3A6-7D97-4A4E-9A1F-72903E4329EA}">
      <dgm:prSet/>
      <dgm:spPr/>
      <dgm:t>
        <a:bodyPr/>
        <a:lstStyle/>
        <a:p>
          <a:endParaRPr lang="en-US"/>
        </a:p>
      </dgm:t>
    </dgm:pt>
    <dgm:pt modelId="{71692460-2E65-4985-9DF3-F1D20B893C31}">
      <dgm:prSet custT="1"/>
      <dgm:spPr/>
      <dgm:t>
        <a:bodyPr/>
        <a:lstStyle/>
        <a:p>
          <a:r>
            <a:rPr lang="en-US" sz="1600" b="1" dirty="0">
              <a:effectLst/>
            </a:rPr>
            <a:t>Communities (Community-Defined Evidence Based Practices)</a:t>
          </a:r>
        </a:p>
      </dgm:t>
    </dgm:pt>
    <dgm:pt modelId="{88AE2E52-E65B-47DF-9C7C-7D7C5404C31D}" type="parTrans" cxnId="{EF9408BB-0E91-4A68-A4F7-F52F80D31D56}">
      <dgm:prSet/>
      <dgm:spPr/>
      <dgm:t>
        <a:bodyPr/>
        <a:lstStyle/>
        <a:p>
          <a:endParaRPr lang="en-US"/>
        </a:p>
      </dgm:t>
    </dgm:pt>
    <dgm:pt modelId="{12EA4558-BB4F-41BA-9459-6469B5F560E8}" type="sibTrans" cxnId="{EF9408BB-0E91-4A68-A4F7-F52F80D31D56}">
      <dgm:prSet/>
      <dgm:spPr/>
      <dgm:t>
        <a:bodyPr/>
        <a:lstStyle/>
        <a:p>
          <a:endParaRPr lang="en-US"/>
        </a:p>
      </dgm:t>
    </dgm:pt>
    <dgm:pt modelId="{D80D9119-D58F-402E-B564-E45BA432670F}" type="pres">
      <dgm:prSet presAssocID="{F3D6C09A-2E4E-4861-996C-8D50412928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FDA2759-7172-4A6D-8BF3-7E5E3A9A5FE8}" type="pres">
      <dgm:prSet presAssocID="{F3D6C09A-2E4E-4861-996C-8D5041292846}" presName="cycle" presStyleCnt="0"/>
      <dgm:spPr/>
    </dgm:pt>
    <dgm:pt modelId="{830FC917-2418-4AD4-9DD3-E47E91DEB1E9}" type="pres">
      <dgm:prSet presAssocID="{F3D6C09A-2E4E-4861-996C-8D5041292846}" presName="centerShape" presStyleCnt="0"/>
      <dgm:spPr/>
    </dgm:pt>
    <dgm:pt modelId="{339437E0-F338-4FBC-AA5D-2CBD8BEC3803}" type="pres">
      <dgm:prSet presAssocID="{F3D6C09A-2E4E-4861-996C-8D5041292846}" presName="connSite" presStyleLbl="node1" presStyleIdx="0" presStyleCnt="6"/>
      <dgm:spPr/>
    </dgm:pt>
    <dgm:pt modelId="{44BBD648-D989-42AA-BCCC-F87BA77E1474}" type="pres">
      <dgm:prSet presAssocID="{F3D6C09A-2E4E-4861-996C-8D5041292846}" presName="visible" presStyleLbl="node1" presStyleIdx="0" presStyleCnt="6" custScaleX="106904" custScaleY="12436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  <dgm:extLst>
        <a:ext uri="{E40237B7-FDA0-4F09-8148-C483321AD2D9}">
          <dgm14:cNvPr xmlns:dgm14="http://schemas.microsoft.com/office/drawing/2010/diagram" id="0" name="" descr="Court outline"/>
        </a:ext>
      </dgm:extLst>
    </dgm:pt>
    <dgm:pt modelId="{02FAF99B-04F7-4FE7-8998-2719278E8DE6}" type="pres">
      <dgm:prSet presAssocID="{8CBB451D-FDA4-45EB-ABEF-68F371FCAF20}" presName="Name25" presStyleLbl="parChTrans1D1" presStyleIdx="0" presStyleCnt="5"/>
      <dgm:spPr/>
    </dgm:pt>
    <dgm:pt modelId="{D38C29DD-C8A7-4989-BE2A-16274F9B19F9}" type="pres">
      <dgm:prSet presAssocID="{B6FFC533-9027-4E54-B73B-7C5C24D7D4E7}" presName="node" presStyleCnt="0"/>
      <dgm:spPr/>
    </dgm:pt>
    <dgm:pt modelId="{AE4981DC-B800-4EB7-B4BD-C619675E76B0}" type="pres">
      <dgm:prSet presAssocID="{B6FFC533-9027-4E54-B73B-7C5C24D7D4E7}" presName="parentNode" presStyleLbl="node1" presStyleIdx="1" presStyleCnt="6" custScaleX="182620" custScaleY="126136" custLinFactX="100000" custLinFactNeighborX="145690" custLinFactNeighborY="23740">
        <dgm:presLayoutVars>
          <dgm:chMax val="1"/>
          <dgm:bulletEnabled val="1"/>
        </dgm:presLayoutVars>
      </dgm:prSet>
      <dgm:spPr/>
    </dgm:pt>
    <dgm:pt modelId="{A99D9DBA-51D1-40E4-9EAE-46560EF3F9BB}" type="pres">
      <dgm:prSet presAssocID="{B6FFC533-9027-4E54-B73B-7C5C24D7D4E7}" presName="childNode" presStyleLbl="revTx" presStyleIdx="0" presStyleCnt="0">
        <dgm:presLayoutVars>
          <dgm:bulletEnabled val="1"/>
        </dgm:presLayoutVars>
      </dgm:prSet>
      <dgm:spPr/>
    </dgm:pt>
    <dgm:pt modelId="{D27C41C2-5F10-4D8F-8D10-E2B8178E8E5E}" type="pres">
      <dgm:prSet presAssocID="{7E0C1DA8-210C-44A0-85D7-0ED8C3A9BCB2}" presName="Name25" presStyleLbl="parChTrans1D1" presStyleIdx="1" presStyleCnt="5"/>
      <dgm:spPr/>
    </dgm:pt>
    <dgm:pt modelId="{F0C13113-1D42-4416-96CB-30A63E0F99B3}" type="pres">
      <dgm:prSet presAssocID="{E34DBB97-685A-4FE6-A47F-E9859C1D1727}" presName="node" presStyleCnt="0"/>
      <dgm:spPr/>
    </dgm:pt>
    <dgm:pt modelId="{5BF21DBB-975B-4D83-BE49-F82A42186E41}" type="pres">
      <dgm:prSet presAssocID="{E34DBB97-685A-4FE6-A47F-E9859C1D1727}" presName="parentNode" presStyleLbl="node1" presStyleIdx="2" presStyleCnt="6" custScaleX="163461" custScaleY="139998" custLinFactX="100000" custLinFactNeighborX="160290" custLinFactNeighborY="42184">
        <dgm:presLayoutVars>
          <dgm:chMax val="1"/>
          <dgm:bulletEnabled val="1"/>
        </dgm:presLayoutVars>
      </dgm:prSet>
      <dgm:spPr/>
    </dgm:pt>
    <dgm:pt modelId="{6DA47FDB-6955-47BD-BE5F-953CC73F2386}" type="pres">
      <dgm:prSet presAssocID="{E34DBB97-685A-4FE6-A47F-E9859C1D1727}" presName="childNode" presStyleLbl="revTx" presStyleIdx="0" presStyleCnt="0">
        <dgm:presLayoutVars>
          <dgm:bulletEnabled val="1"/>
        </dgm:presLayoutVars>
      </dgm:prSet>
      <dgm:spPr/>
    </dgm:pt>
    <dgm:pt modelId="{74F4A762-D9E3-4611-9F9D-EE6D0051D245}" type="pres">
      <dgm:prSet presAssocID="{39D07A06-8791-4EEE-8ADE-501F95393E0F}" presName="Name25" presStyleLbl="parChTrans1D1" presStyleIdx="2" presStyleCnt="5"/>
      <dgm:spPr/>
    </dgm:pt>
    <dgm:pt modelId="{2B4E6BF8-AC11-44A7-926F-DA05E78BC1D2}" type="pres">
      <dgm:prSet presAssocID="{CED0AE4B-862E-41D5-8B19-08B20DB6068F}" presName="node" presStyleCnt="0"/>
      <dgm:spPr/>
    </dgm:pt>
    <dgm:pt modelId="{EB068778-13E1-4BCB-965A-CF7B768CEBC8}" type="pres">
      <dgm:prSet presAssocID="{CED0AE4B-862E-41D5-8B19-08B20DB6068F}" presName="parentNode" presStyleLbl="node1" presStyleIdx="3" presStyleCnt="6" custScaleX="173378" custScaleY="156959" custLinFactX="92573" custLinFactNeighborX="100000" custLinFactNeighborY="61558">
        <dgm:presLayoutVars>
          <dgm:chMax val="1"/>
          <dgm:bulletEnabled val="1"/>
        </dgm:presLayoutVars>
      </dgm:prSet>
      <dgm:spPr/>
    </dgm:pt>
    <dgm:pt modelId="{298FBA37-6545-4A6F-BBEA-313BFB579724}" type="pres">
      <dgm:prSet presAssocID="{CED0AE4B-862E-41D5-8B19-08B20DB6068F}" presName="childNode" presStyleLbl="revTx" presStyleIdx="0" presStyleCnt="0">
        <dgm:presLayoutVars>
          <dgm:bulletEnabled val="1"/>
        </dgm:presLayoutVars>
      </dgm:prSet>
      <dgm:spPr/>
    </dgm:pt>
    <dgm:pt modelId="{220E3DD0-7732-4C3B-8578-9D41A56CBF63}" type="pres">
      <dgm:prSet presAssocID="{87727EF3-4BF4-4B7B-A9A1-7F6A9379B0FF}" presName="Name25" presStyleLbl="parChTrans1D1" presStyleIdx="3" presStyleCnt="5"/>
      <dgm:spPr/>
    </dgm:pt>
    <dgm:pt modelId="{5DB13500-6345-4D08-A5A0-F82D1D17A32C}" type="pres">
      <dgm:prSet presAssocID="{82EBA3A3-6211-4D96-93E0-FFA9922714EA}" presName="node" presStyleCnt="0"/>
      <dgm:spPr/>
    </dgm:pt>
    <dgm:pt modelId="{707CA00D-D684-406B-8A51-E108C9FC33A7}" type="pres">
      <dgm:prSet presAssocID="{82EBA3A3-6211-4D96-93E0-FFA9922714EA}" presName="parentNode" presStyleLbl="node1" presStyleIdx="4" presStyleCnt="6" custScaleX="188025" custScaleY="153663" custLinFactNeighborX="96359" custLinFactNeighborY="58799">
        <dgm:presLayoutVars>
          <dgm:chMax val="1"/>
          <dgm:bulletEnabled val="1"/>
        </dgm:presLayoutVars>
      </dgm:prSet>
      <dgm:spPr/>
    </dgm:pt>
    <dgm:pt modelId="{227F2859-0B76-49F7-B982-4A1027B4EC0E}" type="pres">
      <dgm:prSet presAssocID="{82EBA3A3-6211-4D96-93E0-FFA9922714EA}" presName="childNode" presStyleLbl="revTx" presStyleIdx="0" presStyleCnt="0">
        <dgm:presLayoutVars>
          <dgm:bulletEnabled val="1"/>
        </dgm:presLayoutVars>
      </dgm:prSet>
      <dgm:spPr/>
    </dgm:pt>
    <dgm:pt modelId="{78555E81-8BCD-4E67-88DE-35BF1E9C6C2A}" type="pres">
      <dgm:prSet presAssocID="{88AE2E52-E65B-47DF-9C7C-7D7C5404C31D}" presName="Name25" presStyleLbl="parChTrans1D1" presStyleIdx="4" presStyleCnt="5"/>
      <dgm:spPr/>
    </dgm:pt>
    <dgm:pt modelId="{0D4C45EA-977A-4458-8C7F-01E103E36B71}" type="pres">
      <dgm:prSet presAssocID="{71692460-2E65-4985-9DF3-F1D20B893C31}" presName="node" presStyleCnt="0"/>
      <dgm:spPr/>
    </dgm:pt>
    <dgm:pt modelId="{9904B371-9888-4FC4-9B67-95E22EADAEA2}" type="pres">
      <dgm:prSet presAssocID="{71692460-2E65-4985-9DF3-F1D20B893C31}" presName="parentNode" presStyleLbl="node1" presStyleIdx="5" presStyleCnt="6" custScaleX="208956" custScaleY="154167" custLinFactNeighborX="-51334" custLinFactNeighborY="-47232">
        <dgm:presLayoutVars>
          <dgm:chMax val="1"/>
          <dgm:bulletEnabled val="1"/>
        </dgm:presLayoutVars>
      </dgm:prSet>
      <dgm:spPr/>
    </dgm:pt>
    <dgm:pt modelId="{674F74BF-3B6D-4B79-B997-AF1B3C0C670C}" type="pres">
      <dgm:prSet presAssocID="{71692460-2E65-4985-9DF3-F1D20B893C3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954EC60-F65A-4479-96C2-693E16A92A19}" srcId="{F3D6C09A-2E4E-4861-996C-8D5041292846}" destId="{CED0AE4B-862E-41D5-8B19-08B20DB6068F}" srcOrd="2" destOrd="0" parTransId="{39D07A06-8791-4EEE-8ADE-501F95393E0F}" sibTransId="{EBAE4A21-F672-4E23-A414-ED507191AD46}"/>
    <dgm:cxn modelId="{6C07AD62-4081-4B36-810F-5D115D7E43E0}" type="presOf" srcId="{39D07A06-8791-4EEE-8ADE-501F95393E0F}" destId="{74F4A762-D9E3-4611-9F9D-EE6D0051D245}" srcOrd="0" destOrd="0" presId="urn:microsoft.com/office/officeart/2005/8/layout/radial2"/>
    <dgm:cxn modelId="{9BF0F16B-6492-4EFC-AFA4-8B241FEAA8C3}" type="presOf" srcId="{E34DBB97-685A-4FE6-A47F-E9859C1D1727}" destId="{5BF21DBB-975B-4D83-BE49-F82A42186E41}" srcOrd="0" destOrd="0" presId="urn:microsoft.com/office/officeart/2005/8/layout/radial2"/>
    <dgm:cxn modelId="{83D8207B-0498-457D-BF21-9657F58FD01D}" type="presOf" srcId="{B6FFC533-9027-4E54-B73B-7C5C24D7D4E7}" destId="{AE4981DC-B800-4EB7-B4BD-C619675E76B0}" srcOrd="0" destOrd="0" presId="urn:microsoft.com/office/officeart/2005/8/layout/radial2"/>
    <dgm:cxn modelId="{0E1675A6-1F03-4B12-A96A-4C4DA239F7DB}" type="presOf" srcId="{82EBA3A3-6211-4D96-93E0-FFA9922714EA}" destId="{707CA00D-D684-406B-8A51-E108C9FC33A7}" srcOrd="0" destOrd="0" presId="urn:microsoft.com/office/officeart/2005/8/layout/radial2"/>
    <dgm:cxn modelId="{2A36E3A6-7D97-4A4E-9A1F-72903E4329EA}" srcId="{F3D6C09A-2E4E-4861-996C-8D5041292846}" destId="{82EBA3A3-6211-4D96-93E0-FFA9922714EA}" srcOrd="3" destOrd="0" parTransId="{87727EF3-4BF4-4B7B-A9A1-7F6A9379B0FF}" sibTransId="{A83D6E19-BFA6-4222-875A-6650E1C94B98}"/>
    <dgm:cxn modelId="{140D7BAF-F106-45F6-B8FE-2379AA04F003}" type="presOf" srcId="{87727EF3-4BF4-4B7B-A9A1-7F6A9379B0FF}" destId="{220E3DD0-7732-4C3B-8578-9D41A56CBF63}" srcOrd="0" destOrd="0" presId="urn:microsoft.com/office/officeart/2005/8/layout/radial2"/>
    <dgm:cxn modelId="{EF9408BB-0E91-4A68-A4F7-F52F80D31D56}" srcId="{F3D6C09A-2E4E-4861-996C-8D5041292846}" destId="{71692460-2E65-4985-9DF3-F1D20B893C31}" srcOrd="4" destOrd="0" parTransId="{88AE2E52-E65B-47DF-9C7C-7D7C5404C31D}" sibTransId="{12EA4558-BB4F-41BA-9459-6469B5F560E8}"/>
    <dgm:cxn modelId="{B58F67BB-444A-470F-ACA4-15EEE253E6D7}" type="presOf" srcId="{CED0AE4B-862E-41D5-8B19-08B20DB6068F}" destId="{EB068778-13E1-4BCB-965A-CF7B768CEBC8}" srcOrd="0" destOrd="0" presId="urn:microsoft.com/office/officeart/2005/8/layout/radial2"/>
    <dgm:cxn modelId="{8CEC96CE-17BB-4C8C-9967-6C0AB220A642}" type="presOf" srcId="{88AE2E52-E65B-47DF-9C7C-7D7C5404C31D}" destId="{78555E81-8BCD-4E67-88DE-35BF1E9C6C2A}" srcOrd="0" destOrd="0" presId="urn:microsoft.com/office/officeart/2005/8/layout/radial2"/>
    <dgm:cxn modelId="{0CAAE5D1-7FB4-42C2-86CD-7EAFB07C6693}" type="presOf" srcId="{F3D6C09A-2E4E-4861-996C-8D5041292846}" destId="{D80D9119-D58F-402E-B564-E45BA432670F}" srcOrd="0" destOrd="0" presId="urn:microsoft.com/office/officeart/2005/8/layout/radial2"/>
    <dgm:cxn modelId="{6C6FDDD2-BF26-4E4F-A2E3-E5BA9ED9CF14}" type="presOf" srcId="{8CBB451D-FDA4-45EB-ABEF-68F371FCAF20}" destId="{02FAF99B-04F7-4FE7-8998-2719278E8DE6}" srcOrd="0" destOrd="0" presId="urn:microsoft.com/office/officeart/2005/8/layout/radial2"/>
    <dgm:cxn modelId="{EE2F17DF-A26A-4E0D-A197-FF007DF7F5C3}" type="presOf" srcId="{7E0C1DA8-210C-44A0-85D7-0ED8C3A9BCB2}" destId="{D27C41C2-5F10-4D8F-8D10-E2B8178E8E5E}" srcOrd="0" destOrd="0" presId="urn:microsoft.com/office/officeart/2005/8/layout/radial2"/>
    <dgm:cxn modelId="{7E4CE0EE-D0B8-4AD2-A1CC-7DA97937AD1F}" type="presOf" srcId="{71692460-2E65-4985-9DF3-F1D20B893C31}" destId="{9904B371-9888-4FC4-9B67-95E22EADAEA2}" srcOrd="0" destOrd="0" presId="urn:microsoft.com/office/officeart/2005/8/layout/radial2"/>
    <dgm:cxn modelId="{2BA749F8-781B-4A5A-8A21-ECA93F5C64A5}" srcId="{F3D6C09A-2E4E-4861-996C-8D5041292846}" destId="{B6FFC533-9027-4E54-B73B-7C5C24D7D4E7}" srcOrd="0" destOrd="0" parTransId="{8CBB451D-FDA4-45EB-ABEF-68F371FCAF20}" sibTransId="{0A6B05E2-7CF0-4BCA-9D40-7BFDC9BEBFCB}"/>
    <dgm:cxn modelId="{07CF4FFC-1C80-4AB7-BA0E-2AF436C4B2C1}" srcId="{F3D6C09A-2E4E-4861-996C-8D5041292846}" destId="{E34DBB97-685A-4FE6-A47F-E9859C1D1727}" srcOrd="1" destOrd="0" parTransId="{7E0C1DA8-210C-44A0-85D7-0ED8C3A9BCB2}" sibTransId="{3A7CB1CD-EE19-42EB-93F3-9E1BC154057C}"/>
    <dgm:cxn modelId="{E94E5121-83DF-4E13-BC4F-43B9FB79C626}" type="presParOf" srcId="{D80D9119-D58F-402E-B564-E45BA432670F}" destId="{9FDA2759-7172-4A6D-8BF3-7E5E3A9A5FE8}" srcOrd="0" destOrd="0" presId="urn:microsoft.com/office/officeart/2005/8/layout/radial2"/>
    <dgm:cxn modelId="{27A4E503-DFA4-4F93-9D88-9601934B679F}" type="presParOf" srcId="{9FDA2759-7172-4A6D-8BF3-7E5E3A9A5FE8}" destId="{830FC917-2418-4AD4-9DD3-E47E91DEB1E9}" srcOrd="0" destOrd="0" presId="urn:microsoft.com/office/officeart/2005/8/layout/radial2"/>
    <dgm:cxn modelId="{8A60BC9B-BEE9-482F-94FB-0C8B65DEEA6D}" type="presParOf" srcId="{830FC917-2418-4AD4-9DD3-E47E91DEB1E9}" destId="{339437E0-F338-4FBC-AA5D-2CBD8BEC3803}" srcOrd="0" destOrd="0" presId="urn:microsoft.com/office/officeart/2005/8/layout/radial2"/>
    <dgm:cxn modelId="{C9AFBFF3-AEE9-4BE0-ADAE-4FDF9978DE6E}" type="presParOf" srcId="{830FC917-2418-4AD4-9DD3-E47E91DEB1E9}" destId="{44BBD648-D989-42AA-BCCC-F87BA77E1474}" srcOrd="1" destOrd="0" presId="urn:microsoft.com/office/officeart/2005/8/layout/radial2"/>
    <dgm:cxn modelId="{7C0FE661-9BED-4FEF-B133-48E8BF1D1082}" type="presParOf" srcId="{9FDA2759-7172-4A6D-8BF3-7E5E3A9A5FE8}" destId="{02FAF99B-04F7-4FE7-8998-2719278E8DE6}" srcOrd="1" destOrd="0" presId="urn:microsoft.com/office/officeart/2005/8/layout/radial2"/>
    <dgm:cxn modelId="{18239992-A16E-4AE7-967B-D5AE499111E2}" type="presParOf" srcId="{9FDA2759-7172-4A6D-8BF3-7E5E3A9A5FE8}" destId="{D38C29DD-C8A7-4989-BE2A-16274F9B19F9}" srcOrd="2" destOrd="0" presId="urn:microsoft.com/office/officeart/2005/8/layout/radial2"/>
    <dgm:cxn modelId="{05E62013-B31B-4F2C-A43C-F2E925C51A04}" type="presParOf" srcId="{D38C29DD-C8A7-4989-BE2A-16274F9B19F9}" destId="{AE4981DC-B800-4EB7-B4BD-C619675E76B0}" srcOrd="0" destOrd="0" presId="urn:microsoft.com/office/officeart/2005/8/layout/radial2"/>
    <dgm:cxn modelId="{187FC0B3-EA23-4423-8AC0-9D802583E132}" type="presParOf" srcId="{D38C29DD-C8A7-4989-BE2A-16274F9B19F9}" destId="{A99D9DBA-51D1-40E4-9EAE-46560EF3F9BB}" srcOrd="1" destOrd="0" presId="urn:microsoft.com/office/officeart/2005/8/layout/radial2"/>
    <dgm:cxn modelId="{A65847D1-CCD0-45CD-8E21-8E6C584E1251}" type="presParOf" srcId="{9FDA2759-7172-4A6D-8BF3-7E5E3A9A5FE8}" destId="{D27C41C2-5F10-4D8F-8D10-E2B8178E8E5E}" srcOrd="3" destOrd="0" presId="urn:microsoft.com/office/officeart/2005/8/layout/radial2"/>
    <dgm:cxn modelId="{B25560B7-2BA5-4A88-84D1-33F2EE353F83}" type="presParOf" srcId="{9FDA2759-7172-4A6D-8BF3-7E5E3A9A5FE8}" destId="{F0C13113-1D42-4416-96CB-30A63E0F99B3}" srcOrd="4" destOrd="0" presId="urn:microsoft.com/office/officeart/2005/8/layout/radial2"/>
    <dgm:cxn modelId="{0351102D-9EF5-4961-AE5E-DEC70680ECA8}" type="presParOf" srcId="{F0C13113-1D42-4416-96CB-30A63E0F99B3}" destId="{5BF21DBB-975B-4D83-BE49-F82A42186E41}" srcOrd="0" destOrd="0" presId="urn:microsoft.com/office/officeart/2005/8/layout/radial2"/>
    <dgm:cxn modelId="{55CE3E36-B0A0-47A0-83AF-99EE45F287FB}" type="presParOf" srcId="{F0C13113-1D42-4416-96CB-30A63E0F99B3}" destId="{6DA47FDB-6955-47BD-BE5F-953CC73F2386}" srcOrd="1" destOrd="0" presId="urn:microsoft.com/office/officeart/2005/8/layout/radial2"/>
    <dgm:cxn modelId="{8C01CB18-7B96-430E-A657-19568AB76956}" type="presParOf" srcId="{9FDA2759-7172-4A6D-8BF3-7E5E3A9A5FE8}" destId="{74F4A762-D9E3-4611-9F9D-EE6D0051D245}" srcOrd="5" destOrd="0" presId="urn:microsoft.com/office/officeart/2005/8/layout/radial2"/>
    <dgm:cxn modelId="{6E31736B-C73C-462A-A33F-78883A97B11A}" type="presParOf" srcId="{9FDA2759-7172-4A6D-8BF3-7E5E3A9A5FE8}" destId="{2B4E6BF8-AC11-44A7-926F-DA05E78BC1D2}" srcOrd="6" destOrd="0" presId="urn:microsoft.com/office/officeart/2005/8/layout/radial2"/>
    <dgm:cxn modelId="{DE166DA6-7EA0-4967-B873-BABA7432A4C4}" type="presParOf" srcId="{2B4E6BF8-AC11-44A7-926F-DA05E78BC1D2}" destId="{EB068778-13E1-4BCB-965A-CF7B768CEBC8}" srcOrd="0" destOrd="0" presId="urn:microsoft.com/office/officeart/2005/8/layout/radial2"/>
    <dgm:cxn modelId="{6C587C31-FE3A-4A23-B76A-8DC41465BED3}" type="presParOf" srcId="{2B4E6BF8-AC11-44A7-926F-DA05E78BC1D2}" destId="{298FBA37-6545-4A6F-BBEA-313BFB579724}" srcOrd="1" destOrd="0" presId="urn:microsoft.com/office/officeart/2005/8/layout/radial2"/>
    <dgm:cxn modelId="{69311E91-BF85-4E52-930E-84BCD93C3978}" type="presParOf" srcId="{9FDA2759-7172-4A6D-8BF3-7E5E3A9A5FE8}" destId="{220E3DD0-7732-4C3B-8578-9D41A56CBF63}" srcOrd="7" destOrd="0" presId="urn:microsoft.com/office/officeart/2005/8/layout/radial2"/>
    <dgm:cxn modelId="{8D1D4646-150F-4FBC-A648-97BE7E326283}" type="presParOf" srcId="{9FDA2759-7172-4A6D-8BF3-7E5E3A9A5FE8}" destId="{5DB13500-6345-4D08-A5A0-F82D1D17A32C}" srcOrd="8" destOrd="0" presId="urn:microsoft.com/office/officeart/2005/8/layout/radial2"/>
    <dgm:cxn modelId="{986C8CD1-9069-418A-A954-86C95D4DB84E}" type="presParOf" srcId="{5DB13500-6345-4D08-A5A0-F82D1D17A32C}" destId="{707CA00D-D684-406B-8A51-E108C9FC33A7}" srcOrd="0" destOrd="0" presId="urn:microsoft.com/office/officeart/2005/8/layout/radial2"/>
    <dgm:cxn modelId="{C00A099D-D059-4482-A993-A02A32A51619}" type="presParOf" srcId="{5DB13500-6345-4D08-A5A0-F82D1D17A32C}" destId="{227F2859-0B76-49F7-B982-4A1027B4EC0E}" srcOrd="1" destOrd="0" presId="urn:microsoft.com/office/officeart/2005/8/layout/radial2"/>
    <dgm:cxn modelId="{A2CBCC18-3879-4C7C-83D1-04DF8DA5D208}" type="presParOf" srcId="{9FDA2759-7172-4A6D-8BF3-7E5E3A9A5FE8}" destId="{78555E81-8BCD-4E67-88DE-35BF1E9C6C2A}" srcOrd="9" destOrd="0" presId="urn:microsoft.com/office/officeart/2005/8/layout/radial2"/>
    <dgm:cxn modelId="{FAFE0675-2E5A-4301-9192-8FC5DD0B0860}" type="presParOf" srcId="{9FDA2759-7172-4A6D-8BF3-7E5E3A9A5FE8}" destId="{0D4C45EA-977A-4458-8C7F-01E103E36B71}" srcOrd="10" destOrd="0" presId="urn:microsoft.com/office/officeart/2005/8/layout/radial2"/>
    <dgm:cxn modelId="{5FE6FD63-0853-4350-969D-7E31441B1531}" type="presParOf" srcId="{0D4C45EA-977A-4458-8C7F-01E103E36B71}" destId="{9904B371-9888-4FC4-9B67-95E22EADAEA2}" srcOrd="0" destOrd="0" presId="urn:microsoft.com/office/officeart/2005/8/layout/radial2"/>
    <dgm:cxn modelId="{2DDA3CDA-E66D-45B3-9CB4-0703ADDC26A0}" type="presParOf" srcId="{0D4C45EA-977A-4458-8C7F-01E103E36B71}" destId="{674F74BF-3B6D-4B79-B997-AF1B3C0C670C}" srcOrd="1" destOrd="0" presId="urn:microsoft.com/office/officeart/2005/8/layout/radial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256E-1968-4EC0-A705-9CF19A6A2D47}">
      <dsp:nvSpPr>
        <dsp:cNvPr id="0" name=""/>
        <dsp:cNvSpPr/>
      </dsp:nvSpPr>
      <dsp:spPr>
        <a:xfrm>
          <a:off x="0" y="3360002"/>
          <a:ext cx="8650837" cy="110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Listening Sessions</a:t>
          </a:r>
        </a:p>
      </dsp:txBody>
      <dsp:txXfrm>
        <a:off x="0" y="3360002"/>
        <a:ext cx="8650837" cy="595526"/>
      </dsp:txXfrm>
    </dsp:sp>
    <dsp:sp modelId="{01994644-9BEE-4367-92A4-F5CC6DD13479}">
      <dsp:nvSpPr>
        <dsp:cNvPr id="0" name=""/>
        <dsp:cNvSpPr/>
      </dsp:nvSpPr>
      <dsp:spPr>
        <a:xfrm>
          <a:off x="0" y="3933472"/>
          <a:ext cx="8650837" cy="50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August 2023</a:t>
          </a:r>
        </a:p>
      </dsp:txBody>
      <dsp:txXfrm>
        <a:off x="0" y="3933472"/>
        <a:ext cx="8650837" cy="507300"/>
      </dsp:txXfrm>
    </dsp:sp>
    <dsp:sp modelId="{217D3D96-47B8-4577-81DA-20255AF504D6}">
      <dsp:nvSpPr>
        <dsp:cNvPr id="0" name=""/>
        <dsp:cNvSpPr/>
      </dsp:nvSpPr>
      <dsp:spPr>
        <a:xfrm rot="10800000">
          <a:off x="0" y="1662348"/>
          <a:ext cx="8650837" cy="16961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Interviews and Public Meetings</a:t>
          </a:r>
        </a:p>
      </dsp:txBody>
      <dsp:txXfrm rot="-10800000">
        <a:off x="0" y="1662348"/>
        <a:ext cx="8650837" cy="595348"/>
      </dsp:txXfrm>
    </dsp:sp>
    <dsp:sp modelId="{5E2775A5-BEE7-45F4-9456-47D9690FE1D5}">
      <dsp:nvSpPr>
        <dsp:cNvPr id="0" name=""/>
        <dsp:cNvSpPr/>
      </dsp:nvSpPr>
      <dsp:spPr>
        <a:xfrm>
          <a:off x="0" y="2275743"/>
          <a:ext cx="4325418" cy="50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Interviewed 30 partners across the landscape</a:t>
          </a:r>
          <a:endParaRPr lang="en-US" sz="1600" b="1" kern="1200" dirty="0"/>
        </a:p>
      </dsp:txBody>
      <dsp:txXfrm>
        <a:off x="0" y="2275743"/>
        <a:ext cx="4325418" cy="507148"/>
      </dsp:txXfrm>
    </dsp:sp>
    <dsp:sp modelId="{FC612D55-3852-4985-8C4A-625815E4E869}">
      <dsp:nvSpPr>
        <dsp:cNvPr id="0" name=""/>
        <dsp:cNvSpPr/>
      </dsp:nvSpPr>
      <dsp:spPr>
        <a:xfrm>
          <a:off x="4325418" y="2275743"/>
          <a:ext cx="4325418" cy="50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09CCF"/>
            </a:buClr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Public Meeting with approximately 40 community partners represented</a:t>
          </a:r>
          <a:endParaRPr lang="en-US" sz="1600" b="1" kern="1200" dirty="0"/>
        </a:p>
      </dsp:txBody>
      <dsp:txXfrm>
        <a:off x="4325418" y="2275743"/>
        <a:ext cx="4325418" cy="507148"/>
      </dsp:txXfrm>
    </dsp:sp>
    <dsp:sp modelId="{4A9FD036-E6C0-43A1-B914-5FA68C0111A9}">
      <dsp:nvSpPr>
        <dsp:cNvPr id="0" name=""/>
        <dsp:cNvSpPr/>
      </dsp:nvSpPr>
      <dsp:spPr>
        <a:xfrm rot="10800000">
          <a:off x="0" y="0"/>
          <a:ext cx="8650837" cy="16961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Commission Meetings</a:t>
          </a:r>
        </a:p>
      </dsp:txBody>
      <dsp:txXfrm rot="-10800000">
        <a:off x="0" y="0"/>
        <a:ext cx="8650837" cy="595348"/>
      </dsp:txXfrm>
    </dsp:sp>
    <dsp:sp modelId="{65E5F77E-A717-46FA-99C8-F6D8E738828B}">
      <dsp:nvSpPr>
        <dsp:cNvPr id="0" name=""/>
        <dsp:cNvSpPr/>
      </dsp:nvSpPr>
      <dsp:spPr>
        <a:xfrm>
          <a:off x="0" y="596137"/>
          <a:ext cx="4325418" cy="50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09CCF"/>
            </a:buClr>
            <a:buFont typeface="Arial" panose="020B0604020202020204" pitchFamily="34" charset="0"/>
            <a:buNone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rPr>
            <a:t>May 2023	</a:t>
          </a:r>
          <a:endParaRPr lang="en-US" sz="1600" b="1" kern="1200" dirty="0"/>
        </a:p>
      </dsp:txBody>
      <dsp:txXfrm>
        <a:off x="0" y="596137"/>
        <a:ext cx="4325418" cy="507148"/>
      </dsp:txXfrm>
    </dsp:sp>
    <dsp:sp modelId="{1C41BD7E-3237-4EC7-9B67-48E6002A2308}">
      <dsp:nvSpPr>
        <dsp:cNvPr id="0" name=""/>
        <dsp:cNvSpPr/>
      </dsp:nvSpPr>
      <dsp:spPr>
        <a:xfrm>
          <a:off x="4325418" y="596137"/>
          <a:ext cx="4325418" cy="50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2023</a:t>
          </a:r>
        </a:p>
      </dsp:txBody>
      <dsp:txXfrm>
        <a:off x="4325418" y="596137"/>
        <a:ext cx="4325418" cy="5071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25E9-F7BC-4099-8D97-1750ABD7D66B}">
      <dsp:nvSpPr>
        <dsp:cNvPr id="0" name=""/>
        <dsp:cNvSpPr/>
      </dsp:nvSpPr>
      <dsp:spPr>
        <a:xfrm rot="2001032">
          <a:off x="2265688" y="3615711"/>
          <a:ext cx="1417797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1417797" y="3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096DD-5618-4ECD-ABF3-C9D18B2B4ADC}">
      <dsp:nvSpPr>
        <dsp:cNvPr id="0" name=""/>
        <dsp:cNvSpPr/>
      </dsp:nvSpPr>
      <dsp:spPr>
        <a:xfrm rot="107952">
          <a:off x="2382015" y="2690438"/>
          <a:ext cx="1671810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1671810" y="3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AF99B-04F7-4FE7-8998-2719278E8DE6}">
      <dsp:nvSpPr>
        <dsp:cNvPr id="0" name=""/>
        <dsp:cNvSpPr/>
      </dsp:nvSpPr>
      <dsp:spPr>
        <a:xfrm rot="20156300">
          <a:off x="2285163" y="1779399"/>
          <a:ext cx="2238701" cy="60117"/>
        </a:xfrm>
        <a:custGeom>
          <a:avLst/>
          <a:gdLst/>
          <a:ahLst/>
          <a:cxnLst/>
          <a:rect l="0" t="0" r="0" b="0"/>
          <a:pathLst>
            <a:path>
              <a:moveTo>
                <a:pt x="0" y="30058"/>
              </a:moveTo>
              <a:lnTo>
                <a:pt x="2238701" y="3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D648-D989-42AA-BCCC-F87BA77E1474}">
      <dsp:nvSpPr>
        <dsp:cNvPr id="0" name=""/>
        <dsp:cNvSpPr/>
      </dsp:nvSpPr>
      <dsp:spPr>
        <a:xfrm>
          <a:off x="391529" y="1562099"/>
          <a:ext cx="2189013" cy="22079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981DC-B800-4EB7-B4BD-C619675E76B0}">
      <dsp:nvSpPr>
        <dsp:cNvPr id="0" name=""/>
        <dsp:cNvSpPr/>
      </dsp:nvSpPr>
      <dsp:spPr>
        <a:xfrm>
          <a:off x="4359839" y="271475"/>
          <a:ext cx="1536670" cy="1536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Federal Government</a:t>
          </a:r>
        </a:p>
      </dsp:txBody>
      <dsp:txXfrm>
        <a:off x="4584879" y="496515"/>
        <a:ext cx="1086590" cy="1086590"/>
      </dsp:txXfrm>
    </dsp:sp>
    <dsp:sp modelId="{CEB6DA6C-C871-4B98-A132-1DF6EA77D123}">
      <dsp:nvSpPr>
        <dsp:cNvPr id="0" name=""/>
        <dsp:cNvSpPr/>
      </dsp:nvSpPr>
      <dsp:spPr>
        <a:xfrm>
          <a:off x="4053034" y="2002529"/>
          <a:ext cx="1536670" cy="1536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State Agencies</a:t>
          </a:r>
        </a:p>
      </dsp:txBody>
      <dsp:txXfrm>
        <a:off x="4278074" y="2227569"/>
        <a:ext cx="1086590" cy="1086590"/>
      </dsp:txXfrm>
    </dsp:sp>
    <dsp:sp modelId="{D772141D-593F-44D2-A1C9-D6480E3CDD5F}">
      <dsp:nvSpPr>
        <dsp:cNvPr id="0" name=""/>
        <dsp:cNvSpPr/>
      </dsp:nvSpPr>
      <dsp:spPr>
        <a:xfrm>
          <a:off x="3440218" y="3689558"/>
          <a:ext cx="1536670" cy="1536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Regulatory Boards</a:t>
          </a:r>
        </a:p>
      </dsp:txBody>
      <dsp:txXfrm>
        <a:off x="3665258" y="3914598"/>
        <a:ext cx="1086590" cy="10865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939F0-C9E9-4FF9-AF3E-20CA389A5DB6}">
      <dsp:nvSpPr>
        <dsp:cNvPr id="0" name=""/>
        <dsp:cNvSpPr/>
      </dsp:nvSpPr>
      <dsp:spPr>
        <a:xfrm>
          <a:off x="793" y="1918605"/>
          <a:ext cx="2086213" cy="11921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Present Draft Strategic Plan – August 2023</a:t>
          </a:r>
        </a:p>
      </dsp:txBody>
      <dsp:txXfrm>
        <a:off x="35709" y="1953521"/>
        <a:ext cx="2016381" cy="1122290"/>
      </dsp:txXfrm>
    </dsp:sp>
    <dsp:sp modelId="{F13F7DE6-3CE9-4837-8DDD-2D624E77B765}">
      <dsp:nvSpPr>
        <dsp:cNvPr id="0" name=""/>
        <dsp:cNvSpPr/>
      </dsp:nvSpPr>
      <dsp:spPr>
        <a:xfrm>
          <a:off x="2285694" y="2268295"/>
          <a:ext cx="421216" cy="492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85694" y="2366844"/>
        <a:ext cx="294851" cy="295645"/>
      </dsp:txXfrm>
    </dsp:sp>
    <dsp:sp modelId="{B8435E82-16A2-4D19-B9C9-68FBB345B2EC}">
      <dsp:nvSpPr>
        <dsp:cNvPr id="0" name=""/>
        <dsp:cNvSpPr/>
      </dsp:nvSpPr>
      <dsp:spPr>
        <a:xfrm>
          <a:off x="2881755" y="1918605"/>
          <a:ext cx="2376316" cy="11921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Engage Community Partners on the draft August – November 2023</a:t>
          </a:r>
        </a:p>
      </dsp:txBody>
      <dsp:txXfrm>
        <a:off x="2916671" y="1953521"/>
        <a:ext cx="2306484" cy="1122290"/>
      </dsp:txXfrm>
    </dsp:sp>
    <dsp:sp modelId="{7D3A9BF0-8428-4990-AF9F-4406AAF21443}">
      <dsp:nvSpPr>
        <dsp:cNvPr id="0" name=""/>
        <dsp:cNvSpPr/>
      </dsp:nvSpPr>
      <dsp:spPr>
        <a:xfrm>
          <a:off x="5456759" y="2268295"/>
          <a:ext cx="421216" cy="492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456759" y="2366844"/>
        <a:ext cx="294851" cy="295645"/>
      </dsp:txXfrm>
    </dsp:sp>
    <dsp:sp modelId="{F60078F0-3F7E-4297-89DE-EC85DB904DB6}">
      <dsp:nvSpPr>
        <dsp:cNvPr id="0" name=""/>
        <dsp:cNvSpPr/>
      </dsp:nvSpPr>
      <dsp:spPr>
        <a:xfrm>
          <a:off x="6052820" y="1918605"/>
          <a:ext cx="1986870" cy="11921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Present Draft Strategic Plan – November 2023</a:t>
          </a:r>
        </a:p>
      </dsp:txBody>
      <dsp:txXfrm>
        <a:off x="6087736" y="1953521"/>
        <a:ext cx="1917038" cy="1122290"/>
      </dsp:txXfrm>
    </dsp:sp>
    <dsp:sp modelId="{67D87F76-09F6-48C9-AD36-1CE16D6D0593}">
      <dsp:nvSpPr>
        <dsp:cNvPr id="0" name=""/>
        <dsp:cNvSpPr/>
      </dsp:nvSpPr>
      <dsp:spPr>
        <a:xfrm>
          <a:off x="8238576" y="2268295"/>
          <a:ext cx="421636" cy="4927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238576" y="2366844"/>
        <a:ext cx="295145" cy="295645"/>
      </dsp:txXfrm>
    </dsp:sp>
    <dsp:sp modelId="{6BDB9FD7-A406-4BBA-926C-32A8AA1D23E2}">
      <dsp:nvSpPr>
        <dsp:cNvPr id="0" name=""/>
        <dsp:cNvSpPr/>
      </dsp:nvSpPr>
      <dsp:spPr>
        <a:xfrm>
          <a:off x="8835232" y="1918605"/>
          <a:ext cx="1986870" cy="119212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Present Final Draft Strategic Plan – January 2024</a:t>
          </a:r>
        </a:p>
      </dsp:txBody>
      <dsp:txXfrm>
        <a:off x="8870148" y="1953521"/>
        <a:ext cx="1917038" cy="1122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68670-1B0F-4345-B76E-277253B2B84E}">
      <dsp:nvSpPr>
        <dsp:cNvPr id="0" name=""/>
        <dsp:cNvSpPr/>
      </dsp:nvSpPr>
      <dsp:spPr>
        <a:xfrm>
          <a:off x="3457365" y="424729"/>
          <a:ext cx="5848731" cy="5848731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Community Based Organizations</a:t>
          </a:r>
        </a:p>
      </dsp:txBody>
      <dsp:txXfrm>
        <a:off x="6530038" y="967825"/>
        <a:ext cx="1392555" cy="1114044"/>
      </dsp:txXfrm>
    </dsp:sp>
    <dsp:sp modelId="{56CB9366-EA60-4A8F-BBDE-8A2CDABAFC9D}">
      <dsp:nvSpPr>
        <dsp:cNvPr id="0" name=""/>
        <dsp:cNvSpPr/>
      </dsp:nvSpPr>
      <dsp:spPr>
        <a:xfrm>
          <a:off x="3532563" y="518726"/>
          <a:ext cx="5848731" cy="5848731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Community Partners</a:t>
          </a:r>
        </a:p>
      </dsp:txBody>
      <dsp:txXfrm>
        <a:off x="7504826" y="2638892"/>
        <a:ext cx="1601438" cy="974788"/>
      </dsp:txXfrm>
    </dsp:sp>
    <dsp:sp modelId="{585C2374-C379-476A-ACC1-897F1ECED40A}">
      <dsp:nvSpPr>
        <dsp:cNvPr id="0" name=""/>
        <dsp:cNvSpPr/>
      </dsp:nvSpPr>
      <dsp:spPr>
        <a:xfrm>
          <a:off x="3505408" y="637094"/>
          <a:ext cx="5848731" cy="5848731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California Associations</a:t>
          </a:r>
        </a:p>
      </dsp:txBody>
      <dsp:txXfrm>
        <a:off x="7261129" y="4101075"/>
        <a:ext cx="1392555" cy="1079230"/>
      </dsp:txXfrm>
    </dsp:sp>
    <dsp:sp modelId="{C1F2626A-625D-4195-A446-441D1A5786CE}">
      <dsp:nvSpPr>
        <dsp:cNvPr id="0" name=""/>
        <dsp:cNvSpPr/>
      </dsp:nvSpPr>
      <dsp:spPr>
        <a:xfrm>
          <a:off x="3396789" y="689314"/>
          <a:ext cx="5848731" cy="5848731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Counties</a:t>
          </a:r>
        </a:p>
      </dsp:txBody>
      <dsp:txXfrm>
        <a:off x="5642284" y="5284746"/>
        <a:ext cx="1357741" cy="974788"/>
      </dsp:txXfrm>
    </dsp:sp>
    <dsp:sp modelId="{653BD48C-CF57-4CCC-B702-D0F1B6BDBC32}">
      <dsp:nvSpPr>
        <dsp:cNvPr id="0" name=""/>
        <dsp:cNvSpPr/>
      </dsp:nvSpPr>
      <dsp:spPr>
        <a:xfrm>
          <a:off x="3288169" y="637094"/>
          <a:ext cx="5848731" cy="5848731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State</a:t>
          </a:r>
        </a:p>
      </dsp:txBody>
      <dsp:txXfrm>
        <a:off x="3988625" y="4101075"/>
        <a:ext cx="1392555" cy="1079230"/>
      </dsp:txXfrm>
    </dsp:sp>
    <dsp:sp modelId="{F6CA111A-05C9-42C8-BED0-67C5EFB63D90}">
      <dsp:nvSpPr>
        <dsp:cNvPr id="0" name=""/>
        <dsp:cNvSpPr/>
      </dsp:nvSpPr>
      <dsp:spPr>
        <a:xfrm>
          <a:off x="3261014" y="518726"/>
          <a:ext cx="5848731" cy="5848731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Academic Institutions</a:t>
          </a:r>
        </a:p>
      </dsp:txBody>
      <dsp:txXfrm>
        <a:off x="3536044" y="2638892"/>
        <a:ext cx="1601438" cy="974788"/>
      </dsp:txXfrm>
    </dsp:sp>
    <dsp:sp modelId="{917E6867-E5BC-4AC8-9115-22EC4CA9EFFB}">
      <dsp:nvSpPr>
        <dsp:cNvPr id="0" name=""/>
        <dsp:cNvSpPr/>
      </dsp:nvSpPr>
      <dsp:spPr>
        <a:xfrm>
          <a:off x="3336212" y="424729"/>
          <a:ext cx="5848731" cy="5848731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Peer Organizations</a:t>
          </a:r>
        </a:p>
      </dsp:txBody>
      <dsp:txXfrm>
        <a:off x="4719716" y="967825"/>
        <a:ext cx="1392555" cy="1114044"/>
      </dsp:txXfrm>
    </dsp:sp>
    <dsp:sp modelId="{EE7922AA-5AF0-4926-A4B1-108B23EB163A}">
      <dsp:nvSpPr>
        <dsp:cNvPr id="0" name=""/>
        <dsp:cNvSpPr/>
      </dsp:nvSpPr>
      <dsp:spPr>
        <a:xfrm>
          <a:off x="3095009" y="62664"/>
          <a:ext cx="6572860" cy="657286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6FF5B-46A4-41D0-A639-5C3AB37ED4FD}">
      <dsp:nvSpPr>
        <dsp:cNvPr id="0" name=""/>
        <dsp:cNvSpPr/>
      </dsp:nvSpPr>
      <dsp:spPr>
        <a:xfrm>
          <a:off x="3170680" y="157078"/>
          <a:ext cx="6572860" cy="657286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B880F-E800-4FC8-8BAC-AFC79AA7C4AF}">
      <dsp:nvSpPr>
        <dsp:cNvPr id="0" name=""/>
        <dsp:cNvSpPr/>
      </dsp:nvSpPr>
      <dsp:spPr>
        <a:xfrm>
          <a:off x="3143429" y="275171"/>
          <a:ext cx="6572860" cy="657286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AE2DB-2731-4BD3-B668-FEDA3788B4B2}">
      <dsp:nvSpPr>
        <dsp:cNvPr id="0" name=""/>
        <dsp:cNvSpPr/>
      </dsp:nvSpPr>
      <dsp:spPr>
        <a:xfrm>
          <a:off x="3034724" y="327097"/>
          <a:ext cx="6572860" cy="657286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20023-E8CB-425B-AB8D-D2D41F2BE867}">
      <dsp:nvSpPr>
        <dsp:cNvPr id="0" name=""/>
        <dsp:cNvSpPr/>
      </dsp:nvSpPr>
      <dsp:spPr>
        <a:xfrm>
          <a:off x="2926020" y="275171"/>
          <a:ext cx="6572860" cy="657286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D2BE1-C956-4F4B-B23F-27C2686A0EAA}">
      <dsp:nvSpPr>
        <dsp:cNvPr id="0" name=""/>
        <dsp:cNvSpPr/>
      </dsp:nvSpPr>
      <dsp:spPr>
        <a:xfrm>
          <a:off x="2898769" y="157078"/>
          <a:ext cx="6572860" cy="657286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CE945-0F02-4975-82E8-F7288B7ABF14}">
      <dsp:nvSpPr>
        <dsp:cNvPr id="0" name=""/>
        <dsp:cNvSpPr/>
      </dsp:nvSpPr>
      <dsp:spPr>
        <a:xfrm>
          <a:off x="2974440" y="62664"/>
          <a:ext cx="6572860" cy="657286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C256E-1968-4EC0-A705-9CF19A6A2D47}">
      <dsp:nvSpPr>
        <dsp:cNvPr id="0" name=""/>
        <dsp:cNvSpPr/>
      </dsp:nvSpPr>
      <dsp:spPr>
        <a:xfrm>
          <a:off x="0" y="3360002"/>
          <a:ext cx="8650837" cy="110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Social Media</a:t>
          </a:r>
        </a:p>
      </dsp:txBody>
      <dsp:txXfrm>
        <a:off x="0" y="3360002"/>
        <a:ext cx="8650837" cy="595526"/>
      </dsp:txXfrm>
    </dsp:sp>
    <dsp:sp modelId="{01994644-9BEE-4367-92A4-F5CC6DD13479}">
      <dsp:nvSpPr>
        <dsp:cNvPr id="0" name=""/>
        <dsp:cNvSpPr/>
      </dsp:nvSpPr>
      <dsp:spPr>
        <a:xfrm>
          <a:off x="0" y="3933472"/>
          <a:ext cx="8650837" cy="50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August – November 2023</a:t>
          </a:r>
        </a:p>
      </dsp:txBody>
      <dsp:txXfrm>
        <a:off x="0" y="3933472"/>
        <a:ext cx="8650837" cy="507300"/>
      </dsp:txXfrm>
    </dsp:sp>
    <dsp:sp modelId="{3A783F3F-1C46-4E8C-BC04-A4A9D0369601}">
      <dsp:nvSpPr>
        <dsp:cNvPr id="0" name=""/>
        <dsp:cNvSpPr/>
      </dsp:nvSpPr>
      <dsp:spPr>
        <a:xfrm rot="10800000">
          <a:off x="0" y="1680395"/>
          <a:ext cx="8650837" cy="16961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Additional Focus Groups</a:t>
          </a:r>
        </a:p>
      </dsp:txBody>
      <dsp:txXfrm rot="-10800000">
        <a:off x="0" y="1680395"/>
        <a:ext cx="8650837" cy="595348"/>
      </dsp:txXfrm>
    </dsp:sp>
    <dsp:sp modelId="{C2E67CFA-91C7-49EB-B998-AC3165FD809C}">
      <dsp:nvSpPr>
        <dsp:cNvPr id="0" name=""/>
        <dsp:cNvSpPr/>
      </dsp:nvSpPr>
      <dsp:spPr>
        <a:xfrm>
          <a:off x="0" y="2275743"/>
          <a:ext cx="8650837" cy="50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609CCF"/>
            </a:buClr>
            <a:buFont typeface="Arial" panose="020B0604020202020204" pitchFamily="34" charset="0"/>
            <a:buNone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rPr>
            <a:t>August – November 2023	</a:t>
          </a:r>
          <a:endParaRPr lang="en-US" sz="2400" b="1" kern="1200" dirty="0"/>
        </a:p>
      </dsp:txBody>
      <dsp:txXfrm>
        <a:off x="0" y="2275743"/>
        <a:ext cx="8650837" cy="507148"/>
      </dsp:txXfrm>
    </dsp:sp>
    <dsp:sp modelId="{217D3D96-47B8-4577-81DA-20255AF504D6}">
      <dsp:nvSpPr>
        <dsp:cNvPr id="0" name=""/>
        <dsp:cNvSpPr/>
      </dsp:nvSpPr>
      <dsp:spPr>
        <a:xfrm rot="10800000">
          <a:off x="0" y="0"/>
          <a:ext cx="8650837" cy="16961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Additional Interviews and Public Meetings</a:t>
          </a:r>
        </a:p>
      </dsp:txBody>
      <dsp:txXfrm rot="-10800000">
        <a:off x="0" y="0"/>
        <a:ext cx="8650837" cy="595348"/>
      </dsp:txXfrm>
    </dsp:sp>
    <dsp:sp modelId="{5E2775A5-BEE7-45F4-9456-47D9690FE1D5}">
      <dsp:nvSpPr>
        <dsp:cNvPr id="0" name=""/>
        <dsp:cNvSpPr/>
      </dsp:nvSpPr>
      <dsp:spPr>
        <a:xfrm>
          <a:off x="0" y="596137"/>
          <a:ext cx="8650837" cy="5071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C2A28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August – November 2023</a:t>
          </a:r>
          <a:endParaRPr lang="en-US" sz="2400" b="1" kern="1200" dirty="0"/>
        </a:p>
      </dsp:txBody>
      <dsp:txXfrm>
        <a:off x="0" y="596137"/>
        <a:ext cx="8650837" cy="507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28A1E-F9AB-4B7B-96AC-492E2FC69F73}">
      <dsp:nvSpPr>
        <dsp:cNvPr id="0" name=""/>
        <dsp:cNvSpPr/>
      </dsp:nvSpPr>
      <dsp:spPr>
        <a:xfrm>
          <a:off x="3197395" y="1377875"/>
          <a:ext cx="3295742" cy="3295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Commission</a:t>
          </a:r>
        </a:p>
      </dsp:txBody>
      <dsp:txXfrm>
        <a:off x="3680045" y="1860525"/>
        <a:ext cx="2330442" cy="2330442"/>
      </dsp:txXfrm>
    </dsp:sp>
    <dsp:sp modelId="{A65BA4BE-8D59-4DA7-8CEB-43E37F87F048}">
      <dsp:nvSpPr>
        <dsp:cNvPr id="0" name=""/>
        <dsp:cNvSpPr/>
      </dsp:nvSpPr>
      <dsp:spPr>
        <a:xfrm>
          <a:off x="3892174" y="-70768"/>
          <a:ext cx="2024574" cy="1898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Consumers</a:t>
          </a:r>
        </a:p>
      </dsp:txBody>
      <dsp:txXfrm>
        <a:off x="4188666" y="207193"/>
        <a:ext cx="1431590" cy="1342112"/>
      </dsp:txXfrm>
    </dsp:sp>
    <dsp:sp modelId="{9769F257-750B-4768-9C8C-6E55D5D403C1}">
      <dsp:nvSpPr>
        <dsp:cNvPr id="0" name=""/>
        <dsp:cNvSpPr/>
      </dsp:nvSpPr>
      <dsp:spPr>
        <a:xfrm>
          <a:off x="5741240" y="696541"/>
          <a:ext cx="2024574" cy="1898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Families</a:t>
          </a:r>
        </a:p>
      </dsp:txBody>
      <dsp:txXfrm>
        <a:off x="6037732" y="974502"/>
        <a:ext cx="1431590" cy="1342112"/>
      </dsp:txXfrm>
    </dsp:sp>
    <dsp:sp modelId="{8F1665BF-2A59-4B62-BD93-C96C739AFD13}">
      <dsp:nvSpPr>
        <dsp:cNvPr id="0" name=""/>
        <dsp:cNvSpPr/>
      </dsp:nvSpPr>
      <dsp:spPr>
        <a:xfrm>
          <a:off x="6281466" y="2644304"/>
          <a:ext cx="2024574" cy="1898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Providers</a:t>
          </a:r>
        </a:p>
      </dsp:txBody>
      <dsp:txXfrm>
        <a:off x="6577958" y="2922265"/>
        <a:ext cx="1431590" cy="1342112"/>
      </dsp:txXfrm>
    </dsp:sp>
    <dsp:sp modelId="{79FA7BE9-61D0-4B1E-A77C-FA2C21408524}">
      <dsp:nvSpPr>
        <dsp:cNvPr id="0" name=""/>
        <dsp:cNvSpPr/>
      </dsp:nvSpPr>
      <dsp:spPr>
        <a:xfrm>
          <a:off x="4592341" y="4011557"/>
          <a:ext cx="2277654" cy="1898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Law Enforcement</a:t>
          </a:r>
        </a:p>
      </dsp:txBody>
      <dsp:txXfrm>
        <a:off x="4925896" y="4289518"/>
        <a:ext cx="1610544" cy="1342112"/>
      </dsp:txXfrm>
    </dsp:sp>
    <dsp:sp modelId="{CA02758A-799B-4F4A-853A-5E704EB73A15}">
      <dsp:nvSpPr>
        <dsp:cNvPr id="0" name=""/>
        <dsp:cNvSpPr/>
      </dsp:nvSpPr>
      <dsp:spPr>
        <a:xfrm>
          <a:off x="2492741" y="4011557"/>
          <a:ext cx="2024574" cy="1898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Employers</a:t>
          </a:r>
        </a:p>
      </dsp:txBody>
      <dsp:txXfrm>
        <a:off x="2789233" y="4289518"/>
        <a:ext cx="1431590" cy="1342112"/>
      </dsp:txXfrm>
    </dsp:sp>
    <dsp:sp modelId="{18A3BEC3-B243-434D-8851-69EAF0F687C7}">
      <dsp:nvSpPr>
        <dsp:cNvPr id="0" name=""/>
        <dsp:cNvSpPr/>
      </dsp:nvSpPr>
      <dsp:spPr>
        <a:xfrm>
          <a:off x="1100842" y="2324271"/>
          <a:ext cx="2277654" cy="20245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</a:p>
      </dsp:txBody>
      <dsp:txXfrm>
        <a:off x="1434397" y="2620763"/>
        <a:ext cx="1610544" cy="1431590"/>
      </dsp:txXfrm>
    </dsp:sp>
    <dsp:sp modelId="{9390C5D2-4AB6-44E1-9671-0B6078104F87}">
      <dsp:nvSpPr>
        <dsp:cNvPr id="0" name=""/>
        <dsp:cNvSpPr/>
      </dsp:nvSpPr>
      <dsp:spPr>
        <a:xfrm>
          <a:off x="1999333" y="484879"/>
          <a:ext cx="2024574" cy="18980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Educators</a:t>
          </a:r>
        </a:p>
      </dsp:txBody>
      <dsp:txXfrm>
        <a:off x="2295825" y="762840"/>
        <a:ext cx="1431590" cy="1342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C1C87-105F-4749-808D-1DB046D64D3F}">
      <dsp:nvSpPr>
        <dsp:cNvPr id="0" name=""/>
        <dsp:cNvSpPr/>
      </dsp:nvSpPr>
      <dsp:spPr>
        <a:xfrm>
          <a:off x="6069641" y="2279186"/>
          <a:ext cx="1383976" cy="13842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D3B04-6C31-4D45-9D21-61F4E147D234}">
      <dsp:nvSpPr>
        <dsp:cNvPr id="0" name=""/>
        <dsp:cNvSpPr/>
      </dsp:nvSpPr>
      <dsp:spPr>
        <a:xfrm>
          <a:off x="6115307" y="2325334"/>
          <a:ext cx="1291908" cy="12919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Older Adult</a:t>
          </a:r>
        </a:p>
      </dsp:txBody>
      <dsp:txXfrm>
        <a:off x="6300181" y="2509927"/>
        <a:ext cx="922896" cy="922721"/>
      </dsp:txXfrm>
    </dsp:sp>
    <dsp:sp modelId="{8A5C8283-928C-4D99-9276-89BEA9A7D705}">
      <dsp:nvSpPr>
        <dsp:cNvPr id="0" name=""/>
        <dsp:cNvSpPr/>
      </dsp:nvSpPr>
      <dsp:spPr>
        <a:xfrm rot="2700000">
          <a:off x="4638605" y="2279258"/>
          <a:ext cx="1383816" cy="13838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5FF36-6488-40BF-810F-376D81340F8C}">
      <dsp:nvSpPr>
        <dsp:cNvPr id="0" name=""/>
        <dsp:cNvSpPr/>
      </dsp:nvSpPr>
      <dsp:spPr>
        <a:xfrm>
          <a:off x="4685664" y="2325334"/>
          <a:ext cx="1291908" cy="12919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Adulthood and Parenthood</a:t>
          </a:r>
        </a:p>
      </dsp:txBody>
      <dsp:txXfrm>
        <a:off x="4869801" y="2509927"/>
        <a:ext cx="922896" cy="922721"/>
      </dsp:txXfrm>
    </dsp:sp>
    <dsp:sp modelId="{31BD70B4-583E-4F1F-A9E9-A51BB17EC558}">
      <dsp:nvSpPr>
        <dsp:cNvPr id="0" name=""/>
        <dsp:cNvSpPr/>
      </dsp:nvSpPr>
      <dsp:spPr>
        <a:xfrm rot="2700000">
          <a:off x="3208962" y="2279258"/>
          <a:ext cx="1383816" cy="13838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B0C89-53DF-4D9D-B2A9-438F492FE51A}">
      <dsp:nvSpPr>
        <dsp:cNvPr id="0" name=""/>
        <dsp:cNvSpPr/>
      </dsp:nvSpPr>
      <dsp:spPr>
        <a:xfrm>
          <a:off x="3255285" y="2325334"/>
          <a:ext cx="1291908" cy="12919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Transition Age Youth</a:t>
          </a:r>
        </a:p>
      </dsp:txBody>
      <dsp:txXfrm>
        <a:off x="3439422" y="2509927"/>
        <a:ext cx="922896" cy="922721"/>
      </dsp:txXfrm>
    </dsp:sp>
    <dsp:sp modelId="{E93292B5-7600-461A-81B6-470D6CA417F8}">
      <dsp:nvSpPr>
        <dsp:cNvPr id="0" name=""/>
        <dsp:cNvSpPr/>
      </dsp:nvSpPr>
      <dsp:spPr>
        <a:xfrm rot="2700000">
          <a:off x="1778583" y="2279258"/>
          <a:ext cx="1383816" cy="13838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3DBF1-3CC3-4E57-8246-95504D81DAF8}">
      <dsp:nvSpPr>
        <dsp:cNvPr id="0" name=""/>
        <dsp:cNvSpPr/>
      </dsp:nvSpPr>
      <dsp:spPr>
        <a:xfrm>
          <a:off x="1824905" y="2325334"/>
          <a:ext cx="1291908" cy="12919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Childhood</a:t>
          </a:r>
        </a:p>
      </dsp:txBody>
      <dsp:txXfrm>
        <a:off x="2009779" y="2509927"/>
        <a:ext cx="922896" cy="922721"/>
      </dsp:txXfrm>
    </dsp:sp>
    <dsp:sp modelId="{31C3CBB2-8FB8-485D-A293-1AD9F5DE9DBF}">
      <dsp:nvSpPr>
        <dsp:cNvPr id="0" name=""/>
        <dsp:cNvSpPr/>
      </dsp:nvSpPr>
      <dsp:spPr>
        <a:xfrm rot="2700000">
          <a:off x="348203" y="2279258"/>
          <a:ext cx="1383816" cy="1383816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D00E-63F9-4141-A410-7C6F23986539}">
      <dsp:nvSpPr>
        <dsp:cNvPr id="0" name=""/>
        <dsp:cNvSpPr/>
      </dsp:nvSpPr>
      <dsp:spPr>
        <a:xfrm>
          <a:off x="394526" y="2325334"/>
          <a:ext cx="1291908" cy="12919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Early Childhood</a:t>
          </a:r>
        </a:p>
      </dsp:txBody>
      <dsp:txXfrm>
        <a:off x="579400" y="2509927"/>
        <a:ext cx="922896" cy="922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2538B-75D2-4158-B9E1-7DD5E1494FF9}">
      <dsp:nvSpPr>
        <dsp:cNvPr id="0" name=""/>
        <dsp:cNvSpPr/>
      </dsp:nvSpPr>
      <dsp:spPr>
        <a:xfrm rot="2464140">
          <a:off x="2086902" y="3630883"/>
          <a:ext cx="156663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566634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3EC1-7519-4F0E-A9F6-954392097107}">
      <dsp:nvSpPr>
        <dsp:cNvPr id="0" name=""/>
        <dsp:cNvSpPr/>
      </dsp:nvSpPr>
      <dsp:spPr>
        <a:xfrm rot="1000547">
          <a:off x="2232168" y="3136206"/>
          <a:ext cx="2258619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2258619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C3DFE-72F0-48CC-97AD-7C61579D9EAF}">
      <dsp:nvSpPr>
        <dsp:cNvPr id="0" name=""/>
        <dsp:cNvSpPr/>
      </dsp:nvSpPr>
      <dsp:spPr>
        <a:xfrm rot="21303998">
          <a:off x="2275031" y="2499419"/>
          <a:ext cx="250029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2500294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F798A-58F2-44EB-98B7-1D4565AB52D2}">
      <dsp:nvSpPr>
        <dsp:cNvPr id="0" name=""/>
        <dsp:cNvSpPr/>
      </dsp:nvSpPr>
      <dsp:spPr>
        <a:xfrm rot="20047241">
          <a:off x="2170885" y="1921389"/>
          <a:ext cx="216937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2169371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AF99B-04F7-4FE7-8998-2719278E8DE6}">
      <dsp:nvSpPr>
        <dsp:cNvPr id="0" name=""/>
        <dsp:cNvSpPr/>
      </dsp:nvSpPr>
      <dsp:spPr>
        <a:xfrm rot="18431918">
          <a:off x="1929282" y="1673377"/>
          <a:ext cx="1123926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123926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D648-D989-42AA-BCCC-F87BA77E1474}">
      <dsp:nvSpPr>
        <dsp:cNvPr id="0" name=""/>
        <dsp:cNvSpPr/>
      </dsp:nvSpPr>
      <dsp:spPr>
        <a:xfrm>
          <a:off x="776330" y="1898343"/>
          <a:ext cx="1490499" cy="15412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981DC-B800-4EB7-B4BD-C619675E76B0}">
      <dsp:nvSpPr>
        <dsp:cNvPr id="0" name=""/>
        <dsp:cNvSpPr/>
      </dsp:nvSpPr>
      <dsp:spPr>
        <a:xfrm>
          <a:off x="2420718" y="41328"/>
          <a:ext cx="1665674" cy="1292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Consumers</a:t>
          </a:r>
        </a:p>
      </dsp:txBody>
      <dsp:txXfrm>
        <a:off x="2664650" y="230555"/>
        <a:ext cx="1177810" cy="913667"/>
      </dsp:txXfrm>
    </dsp:sp>
    <dsp:sp modelId="{59707251-3F24-4C32-A50D-EEFD5F1FCB46}">
      <dsp:nvSpPr>
        <dsp:cNvPr id="0" name=""/>
        <dsp:cNvSpPr/>
      </dsp:nvSpPr>
      <dsp:spPr>
        <a:xfrm>
          <a:off x="4093969" y="647693"/>
          <a:ext cx="1508113" cy="1039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Families</a:t>
          </a:r>
        </a:p>
      </dsp:txBody>
      <dsp:txXfrm>
        <a:off x="4314827" y="799857"/>
        <a:ext cx="1066397" cy="734713"/>
      </dsp:txXfrm>
    </dsp:sp>
    <dsp:sp modelId="{BAA67D09-66D3-4B17-89D2-B7FA6CBBFEFF}">
      <dsp:nvSpPr>
        <dsp:cNvPr id="0" name=""/>
        <dsp:cNvSpPr/>
      </dsp:nvSpPr>
      <dsp:spPr>
        <a:xfrm>
          <a:off x="4766687" y="1704974"/>
          <a:ext cx="1525536" cy="1279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Age Groups</a:t>
          </a:r>
        </a:p>
      </dsp:txBody>
      <dsp:txXfrm>
        <a:off x="4990097" y="1892370"/>
        <a:ext cx="1078716" cy="904830"/>
      </dsp:txXfrm>
    </dsp:sp>
    <dsp:sp modelId="{490296D7-2224-472E-9E50-55AC0910D495}">
      <dsp:nvSpPr>
        <dsp:cNvPr id="0" name=""/>
        <dsp:cNvSpPr/>
      </dsp:nvSpPr>
      <dsp:spPr>
        <a:xfrm>
          <a:off x="4390959" y="3061636"/>
          <a:ext cx="1624574" cy="1289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Underserved and Marginalized Populations</a:t>
          </a:r>
        </a:p>
      </dsp:txBody>
      <dsp:txXfrm>
        <a:off x="4628872" y="3250449"/>
        <a:ext cx="1148748" cy="911669"/>
      </dsp:txXfrm>
    </dsp:sp>
    <dsp:sp modelId="{EAF9690A-D608-43BC-847B-7F1CE2B29F61}">
      <dsp:nvSpPr>
        <dsp:cNvPr id="0" name=""/>
        <dsp:cNvSpPr/>
      </dsp:nvSpPr>
      <dsp:spPr>
        <a:xfrm>
          <a:off x="3215895" y="3991436"/>
          <a:ext cx="1553370" cy="127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At Risk Populations</a:t>
          </a:r>
        </a:p>
      </dsp:txBody>
      <dsp:txXfrm>
        <a:off x="3443381" y="4177671"/>
        <a:ext cx="1098398" cy="899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C3EC1-7519-4F0E-A9F6-954392097107}">
      <dsp:nvSpPr>
        <dsp:cNvPr id="0" name=""/>
        <dsp:cNvSpPr/>
      </dsp:nvSpPr>
      <dsp:spPr>
        <a:xfrm rot="2519123">
          <a:off x="2445000" y="3513590"/>
          <a:ext cx="621131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621131" y="2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C3DFE-72F0-48CC-97AD-7C61579D9EAF}">
      <dsp:nvSpPr>
        <dsp:cNvPr id="0" name=""/>
        <dsp:cNvSpPr/>
      </dsp:nvSpPr>
      <dsp:spPr>
        <a:xfrm rot="845612">
          <a:off x="2492823" y="3088319"/>
          <a:ext cx="2119145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2119145" y="2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F798A-58F2-44EB-98B7-1D4565AB52D2}">
      <dsp:nvSpPr>
        <dsp:cNvPr id="0" name=""/>
        <dsp:cNvSpPr/>
      </dsp:nvSpPr>
      <dsp:spPr>
        <a:xfrm rot="20526027">
          <a:off x="2486448" y="2166619"/>
          <a:ext cx="1581242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1581242" y="2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AF99B-04F7-4FE7-8998-2719278E8DE6}">
      <dsp:nvSpPr>
        <dsp:cNvPr id="0" name=""/>
        <dsp:cNvSpPr/>
      </dsp:nvSpPr>
      <dsp:spPr>
        <a:xfrm rot="18395366">
          <a:off x="2285217" y="1812674"/>
          <a:ext cx="251049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251049" y="253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D648-D989-42AA-BCCC-F87BA77E1474}">
      <dsp:nvSpPr>
        <dsp:cNvPr id="0" name=""/>
        <dsp:cNvSpPr/>
      </dsp:nvSpPr>
      <dsp:spPr>
        <a:xfrm>
          <a:off x="991766" y="1862002"/>
          <a:ext cx="1828803" cy="18288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981DC-B800-4EB7-B4BD-C619675E76B0}">
      <dsp:nvSpPr>
        <dsp:cNvPr id="0" name=""/>
        <dsp:cNvSpPr/>
      </dsp:nvSpPr>
      <dsp:spPr>
        <a:xfrm>
          <a:off x="2116218" y="88606"/>
          <a:ext cx="1828795" cy="1828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Providers</a:t>
          </a:r>
        </a:p>
      </dsp:txBody>
      <dsp:txXfrm>
        <a:off x="2384039" y="356427"/>
        <a:ext cx="1293153" cy="1293153"/>
      </dsp:txXfrm>
    </dsp:sp>
    <dsp:sp modelId="{59707251-3F24-4C32-A50D-EEFD5F1FCB46}">
      <dsp:nvSpPr>
        <dsp:cNvPr id="0" name=""/>
        <dsp:cNvSpPr/>
      </dsp:nvSpPr>
      <dsp:spPr>
        <a:xfrm>
          <a:off x="3984151" y="764889"/>
          <a:ext cx="1828795" cy="1806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Volunteers</a:t>
          </a:r>
        </a:p>
      </dsp:txBody>
      <dsp:txXfrm>
        <a:off x="4251972" y="1029469"/>
        <a:ext cx="1293153" cy="1277505"/>
      </dsp:txXfrm>
    </dsp:sp>
    <dsp:sp modelId="{BAA67D09-66D3-4B17-89D2-B7FA6CBBFEFF}">
      <dsp:nvSpPr>
        <dsp:cNvPr id="0" name=""/>
        <dsp:cNvSpPr/>
      </dsp:nvSpPr>
      <dsp:spPr>
        <a:xfrm>
          <a:off x="4552884" y="2688277"/>
          <a:ext cx="1806665" cy="1806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Peers</a:t>
          </a:r>
        </a:p>
      </dsp:txBody>
      <dsp:txXfrm>
        <a:off x="4817464" y="2952857"/>
        <a:ext cx="1277505" cy="1277505"/>
      </dsp:txXfrm>
    </dsp:sp>
    <dsp:sp modelId="{490296D7-2224-472E-9E50-55AC0910D495}">
      <dsp:nvSpPr>
        <dsp:cNvPr id="0" name=""/>
        <dsp:cNvSpPr/>
      </dsp:nvSpPr>
      <dsp:spPr>
        <a:xfrm>
          <a:off x="2754542" y="3447596"/>
          <a:ext cx="1806665" cy="1806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Insurers</a:t>
          </a:r>
        </a:p>
      </dsp:txBody>
      <dsp:txXfrm>
        <a:off x="3019122" y="3712176"/>
        <a:ext cx="1277505" cy="1277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5A89E-7CB3-42E5-B84B-C3D00A518016}">
      <dsp:nvSpPr>
        <dsp:cNvPr id="0" name=""/>
        <dsp:cNvSpPr/>
      </dsp:nvSpPr>
      <dsp:spPr>
        <a:xfrm rot="2389978">
          <a:off x="2488877" y="3604712"/>
          <a:ext cx="1071927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071927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957E0-197E-43ED-9DC6-0C4AB9DDF430}">
      <dsp:nvSpPr>
        <dsp:cNvPr id="0" name=""/>
        <dsp:cNvSpPr/>
      </dsp:nvSpPr>
      <dsp:spPr>
        <a:xfrm rot="842133">
          <a:off x="2580788" y="3123893"/>
          <a:ext cx="2175772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2175772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5BCAC-D147-47A8-813D-31332392895E}">
      <dsp:nvSpPr>
        <dsp:cNvPr id="0" name=""/>
        <dsp:cNvSpPr/>
      </dsp:nvSpPr>
      <dsp:spPr>
        <a:xfrm rot="20980254">
          <a:off x="2598087" y="2395135"/>
          <a:ext cx="1873349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873349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AF99B-04F7-4FE7-8998-2719278E8DE6}">
      <dsp:nvSpPr>
        <dsp:cNvPr id="0" name=""/>
        <dsp:cNvSpPr/>
      </dsp:nvSpPr>
      <dsp:spPr>
        <a:xfrm rot="19287742">
          <a:off x="2479698" y="1758982"/>
          <a:ext cx="1226516" cy="47460"/>
        </a:xfrm>
        <a:custGeom>
          <a:avLst/>
          <a:gdLst/>
          <a:ahLst/>
          <a:cxnLst/>
          <a:rect l="0" t="0" r="0" b="0"/>
          <a:pathLst>
            <a:path>
              <a:moveTo>
                <a:pt x="0" y="23730"/>
              </a:moveTo>
              <a:lnTo>
                <a:pt x="1226516" y="237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D648-D989-42AA-BCCC-F87BA77E1474}">
      <dsp:nvSpPr>
        <dsp:cNvPr id="0" name=""/>
        <dsp:cNvSpPr/>
      </dsp:nvSpPr>
      <dsp:spPr>
        <a:xfrm>
          <a:off x="824120" y="1559879"/>
          <a:ext cx="2204193" cy="23043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981DC-B800-4EB7-B4BD-C619675E76B0}">
      <dsp:nvSpPr>
        <dsp:cNvPr id="0" name=""/>
        <dsp:cNvSpPr/>
      </dsp:nvSpPr>
      <dsp:spPr>
        <a:xfrm>
          <a:off x="3402549" y="133090"/>
          <a:ext cx="1561950" cy="1561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</a:rPr>
            <a:t>Private , county, or state organization</a:t>
          </a:r>
          <a:endParaRPr lang="en-US" sz="1600" kern="1200" dirty="0"/>
        </a:p>
      </dsp:txBody>
      <dsp:txXfrm>
        <a:off x="3631291" y="361832"/>
        <a:ext cx="1104466" cy="1104466"/>
      </dsp:txXfrm>
    </dsp:sp>
    <dsp:sp modelId="{77CB1B6C-EA34-4261-82CB-3C2F7104D354}">
      <dsp:nvSpPr>
        <dsp:cNvPr id="0" name=""/>
        <dsp:cNvSpPr/>
      </dsp:nvSpPr>
      <dsp:spPr>
        <a:xfrm>
          <a:off x="4438559" y="1365860"/>
          <a:ext cx="1681615" cy="1470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Jails/Prisons</a:t>
          </a:r>
          <a:endParaRPr lang="en-US" sz="1600" b="1" kern="1200" dirty="0"/>
        </a:p>
      </dsp:txBody>
      <dsp:txXfrm>
        <a:off x="4684826" y="1581149"/>
        <a:ext cx="1189081" cy="1039504"/>
      </dsp:txXfrm>
    </dsp:sp>
    <dsp:sp modelId="{391E2264-7A55-470F-96C0-982057439136}">
      <dsp:nvSpPr>
        <dsp:cNvPr id="0" name=""/>
        <dsp:cNvSpPr/>
      </dsp:nvSpPr>
      <dsp:spPr>
        <a:xfrm>
          <a:off x="4690493" y="2880851"/>
          <a:ext cx="1702697" cy="1470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Schools</a:t>
          </a:r>
          <a:endParaRPr lang="en-US" sz="1600" b="1" kern="1200" dirty="0"/>
        </a:p>
      </dsp:txBody>
      <dsp:txXfrm>
        <a:off x="4939847" y="3096140"/>
        <a:ext cx="1203989" cy="1039504"/>
      </dsp:txXfrm>
    </dsp:sp>
    <dsp:sp modelId="{5824A9B4-119A-4254-9AB6-4FC6DF347466}">
      <dsp:nvSpPr>
        <dsp:cNvPr id="0" name=""/>
        <dsp:cNvSpPr/>
      </dsp:nvSpPr>
      <dsp:spPr>
        <a:xfrm>
          <a:off x="3136370" y="3793490"/>
          <a:ext cx="1824906" cy="1378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</a:rPr>
            <a:t>Community Based Organizations /Nonprofits</a:t>
          </a:r>
        </a:p>
      </dsp:txBody>
      <dsp:txXfrm>
        <a:off x="3403621" y="3995323"/>
        <a:ext cx="1290404" cy="9745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55E81-8BCD-4E67-88DE-35BF1E9C6C2A}">
      <dsp:nvSpPr>
        <dsp:cNvPr id="0" name=""/>
        <dsp:cNvSpPr/>
      </dsp:nvSpPr>
      <dsp:spPr>
        <a:xfrm rot="3807923">
          <a:off x="1847757" y="3409776"/>
          <a:ext cx="657483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657483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E3DD0-7732-4C3B-8578-9D41A56CBF63}">
      <dsp:nvSpPr>
        <dsp:cNvPr id="0" name=""/>
        <dsp:cNvSpPr/>
      </dsp:nvSpPr>
      <dsp:spPr>
        <a:xfrm rot="1832135">
          <a:off x="2158261" y="3401802"/>
          <a:ext cx="1984955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984955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4A762-D9E3-4611-9F9D-EE6D0051D245}">
      <dsp:nvSpPr>
        <dsp:cNvPr id="0" name=""/>
        <dsp:cNvSpPr/>
      </dsp:nvSpPr>
      <dsp:spPr>
        <a:xfrm rot="471269">
          <a:off x="2282857" y="2847239"/>
          <a:ext cx="2781222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2781222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41C2-5F10-4D8F-8D10-E2B8178E8E5E}">
      <dsp:nvSpPr>
        <dsp:cNvPr id="0" name=""/>
        <dsp:cNvSpPr/>
      </dsp:nvSpPr>
      <dsp:spPr>
        <a:xfrm rot="20981129">
          <a:off x="2269636" y="2196009"/>
          <a:ext cx="3250886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3250886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AF99B-04F7-4FE7-8998-2719278E8DE6}">
      <dsp:nvSpPr>
        <dsp:cNvPr id="0" name=""/>
        <dsp:cNvSpPr/>
      </dsp:nvSpPr>
      <dsp:spPr>
        <a:xfrm rot="19872031">
          <a:off x="2123465" y="1619850"/>
          <a:ext cx="2788262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2788262" y="18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D648-D989-42AA-BCCC-F87BA77E1474}">
      <dsp:nvSpPr>
        <dsp:cNvPr id="0" name=""/>
        <dsp:cNvSpPr/>
      </dsp:nvSpPr>
      <dsp:spPr>
        <a:xfrm>
          <a:off x="951869" y="1657352"/>
          <a:ext cx="1624413" cy="18897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981DC-B800-4EB7-B4BD-C619675E76B0}">
      <dsp:nvSpPr>
        <dsp:cNvPr id="0" name=""/>
        <dsp:cNvSpPr/>
      </dsp:nvSpPr>
      <dsp:spPr>
        <a:xfrm>
          <a:off x="4558162" y="33533"/>
          <a:ext cx="1664954" cy="114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Governor</a:t>
          </a:r>
          <a:endParaRPr lang="en-US" sz="1600" b="1" kern="1200" dirty="0"/>
        </a:p>
      </dsp:txBody>
      <dsp:txXfrm>
        <a:off x="4801989" y="201945"/>
        <a:ext cx="1177300" cy="813163"/>
      </dsp:txXfrm>
    </dsp:sp>
    <dsp:sp modelId="{5BF21DBB-975B-4D83-BE49-F82A42186E41}">
      <dsp:nvSpPr>
        <dsp:cNvPr id="0" name=""/>
        <dsp:cNvSpPr/>
      </dsp:nvSpPr>
      <dsp:spPr>
        <a:xfrm>
          <a:off x="5477981" y="1152508"/>
          <a:ext cx="1490280" cy="1276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Legislature</a:t>
          </a:r>
        </a:p>
      </dsp:txBody>
      <dsp:txXfrm>
        <a:off x="5696227" y="1339428"/>
        <a:ext cx="1053788" cy="902527"/>
      </dsp:txXfrm>
    </dsp:sp>
    <dsp:sp modelId="{EB068778-13E1-4BCB-965A-CF7B768CEBC8}">
      <dsp:nvSpPr>
        <dsp:cNvPr id="0" name=""/>
        <dsp:cNvSpPr/>
      </dsp:nvSpPr>
      <dsp:spPr>
        <a:xfrm>
          <a:off x="5042014" y="2447931"/>
          <a:ext cx="1580694" cy="1431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Universities</a:t>
          </a:r>
        </a:p>
      </dsp:txBody>
      <dsp:txXfrm>
        <a:off x="5273501" y="2657496"/>
        <a:ext cx="1117720" cy="1011871"/>
      </dsp:txXfrm>
    </dsp:sp>
    <dsp:sp modelId="{707CA00D-D684-406B-8A51-E108C9FC33A7}">
      <dsp:nvSpPr>
        <dsp:cNvPr id="0" name=""/>
        <dsp:cNvSpPr/>
      </dsp:nvSpPr>
      <dsp:spPr>
        <a:xfrm>
          <a:off x="3843446" y="3633908"/>
          <a:ext cx="1714231" cy="14009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Business</a:t>
          </a:r>
        </a:p>
      </dsp:txBody>
      <dsp:txXfrm>
        <a:off x="4094489" y="3839073"/>
        <a:ext cx="1212145" cy="990621"/>
      </dsp:txXfrm>
    </dsp:sp>
    <dsp:sp modelId="{9904B371-9888-4FC4-9B67-95E22EADAEA2}">
      <dsp:nvSpPr>
        <dsp:cNvPr id="0" name=""/>
        <dsp:cNvSpPr/>
      </dsp:nvSpPr>
      <dsp:spPr>
        <a:xfrm>
          <a:off x="1700115" y="3678931"/>
          <a:ext cx="1905060" cy="1405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</a:rPr>
            <a:t>Communities (Community-Defined Evidence Based Practices)</a:t>
          </a:r>
        </a:p>
      </dsp:txBody>
      <dsp:txXfrm>
        <a:off x="1979105" y="3884768"/>
        <a:ext cx="1347080" cy="993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A3FF-CB5A-4647-9DB0-230A712B410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A0F4-842C-4085-8455-BBFE9F65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B229-F24A-A946-B71A-88BA9F2918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1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All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All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6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6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Engagement at every step.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5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5CB229-F24A-A946-B71A-88BA9F2918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60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12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Commission is developing a 2024-2027 strategic plan and seeks to engage community partners, people with lived experience, family members, and others, to inform the plan. </a:t>
            </a:r>
          </a:p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120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Purpose</a:t>
            </a:r>
            <a:r>
              <a:rPr lang="en-US" sz="12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Hear about impact of our recent work, opportunities for improvement, priorities and goals.</a:t>
            </a:r>
          </a:p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12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Anyone who has feedback can provide it without a time limit, and we will report back what we heard and how it was incorporated or considered in developing the plan.</a:t>
            </a:r>
          </a:p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12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Disparities-focus engagement on diverse communities.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2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These are committed individuals who see the challenges of our mental health system from every angle. </a:t>
            </a:r>
            <a:r>
              <a:rPr lang="en-US" sz="1200" dirty="0">
                <a:solidFill>
                  <a:schemeClr val="tx1"/>
                </a:solidFill>
              </a:rPr>
              <a:t>Each person on the Commission represents an important population – by design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A0F4-842C-4085-8455-BBFE9F65A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4BC6-63FF-E14D-9BCC-4B4E8965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3753E-E108-A04C-A7D1-314EEB49F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6FD5-8BE0-954C-AA04-AD270EFB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7174-AA13-41BD-9B6C-DA0DB78BE775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D6A9-62DD-9842-A845-9461D5D4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294E-73D5-3149-A175-BACE9218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05B6-88FE-3447-A573-7B3F61E9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9E789-7113-F34F-ADCE-73A61EC7E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F158E-82C0-514C-B99E-9DD0CD87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B142-8C8A-4766-B294-BCD339981D93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1EC9-80D3-8D42-971E-245F167A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A286-5392-2543-8AC0-1F7E5D3D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11C27-88C9-3D4C-A8E9-EDCDC86B1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CDBF0-5E7A-9B46-B023-F835030C3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B639-C8F4-7740-AB68-2982481C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2323-8E1F-4D6E-8C42-495474C7BB04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2D81F-8EC6-6B41-8A05-099CC115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F943-9AF0-D144-B5A3-F8DE2E75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E2F9-8AE0-2446-884F-ECF241A8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A153-56CA-B743-860A-98E57132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5F61-2DD4-834F-AA15-6C0FF78F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C544-0F58-4A03-BEFE-313B200DFC45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B3A3B-E443-B840-827A-D0F2A144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FA789-5675-214E-A546-5EA0227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1CD9-2A74-A644-B391-51FA21C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04E33-E6E8-AB41-94B4-8547DA55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9CF5-6ED6-054C-89C4-CDBE388B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BBC1-C5AE-4B2B-846F-FF5CE95029BC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3CB6-F9AC-7C4D-9411-D1345EBC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E106-AE9D-3741-8E78-5BF88640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C204-25E2-2443-BD59-FC255B1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F87B-D0CB-B041-889A-AB00FFDC2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67A4F-46A6-8445-952B-5DAE6BBB6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DD9C-E7B5-7D4F-AD1A-991BFDEF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F19C-C204-4F0B-9226-BF07C4A9B11E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1BE2E-0679-D149-B435-5D52BEDA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E04AF-0AD4-DF4B-B385-2EBC2A96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4254-B88B-F946-9DBC-BF8E5818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0B2E-CE45-7A44-8B07-6BD7DC654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B57FE-56A8-8244-BED0-0EDADD44C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4B058-A48E-1B4E-8A36-DC0822C6D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E309F-6637-4241-B043-2D50D5B6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4FB0-97F7-234B-9473-3FF497FD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4BC7-AE9F-4A99-8A1D-C807649416C1}" type="datetime1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B5565-4DBF-154D-89D2-4D76F31F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49C7C-21CA-8849-A420-3B10ADB7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E320-28B1-5344-807E-7C9A982E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9A8E29-0D0E-3747-A7E1-291AEA22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071A-FD5A-404E-8169-96E0A2272D19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1D017-648D-D04F-9DE5-18591865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3AEF6-F3CE-DC4B-9401-A1411035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E86B8-CE12-5449-88A3-169302CE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E6FF-F301-4112-B082-29EF60E03956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1964A-D9E2-B640-9522-07910104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FC792-B543-3946-9C47-7EA17FCE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B738-C5AC-E344-936F-79D39CF5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0A57-AC82-114D-986B-28C0D0EC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378BD-1D5B-7B4A-BFD4-4EB7A9AF4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B04A9-706B-0F49-9472-336806DA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27D3-141E-4B4B-B292-8146AAA3FBC2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38FCE-2356-ED43-87F6-57CAB126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2A20-E084-B94F-8203-CAB30EB0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EF67-D46C-3549-98E7-2F45AF4C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73FBE-D71F-DD44-99AA-AABBD7889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28200-2A9B-0C41-A4B0-B44748714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2864E-CA5F-2042-94E7-7B824DF3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6FE9-3EEE-4345-8E97-ADA6C9C4F66D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26712-E1B1-9646-BF05-6A7C4468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EF783-569D-1047-940E-76896B10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7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E0D38-FCB6-F94D-ABE6-7EA2B1FB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2EADA-ECEF-8D49-A99B-2953C23E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9CDE-C6DA-A34D-8976-109AF192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70F9-495E-4E96-A661-991EBC4B5883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8FB98-86DF-D948-8C6F-C91AF777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63768-E70A-7349-8C39-035C961E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87C2-20F3-284F-AFFE-B66D516F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emf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0.emf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0.emf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0.emf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0.emf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emf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emf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4539E-31BC-924B-A75D-E1C7BCBF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112" y="-64274"/>
            <a:ext cx="12326112" cy="69652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7BB8C2-C766-4446-881B-7A725BBF5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4112" y="-64274"/>
            <a:ext cx="12326112" cy="5541834"/>
          </a:xfrm>
          <a:prstGeom prst="rect">
            <a:avLst/>
          </a:prstGeom>
          <a:solidFill>
            <a:srgbClr val="1B365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bg1"/>
                </a:solidFill>
                <a:latin typeface="Calibri" panose="020F0502020204030204"/>
              </a:rPr>
              <a:t>Strategic Plan 2024-2027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Outreach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34DF7-7FB8-CD42-98A3-7D07F66A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4112" y="5477560"/>
            <a:ext cx="12326112" cy="1423375"/>
          </a:xfrm>
          <a:prstGeom prst="rect">
            <a:avLst/>
          </a:prstGeom>
          <a:solidFill>
            <a:srgbClr val="DE7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August 24,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A15EF-AF9B-7D4E-BBC6-027BA116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758" y="5582780"/>
            <a:ext cx="6093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Picture 4" descr="logo - MHSOAC">
            <a:extLst>
              <a:ext uri="{FF2B5EF4-FFF2-40B4-BE49-F238E27FC236}">
                <a16:creationId xmlns:a16="http://schemas.microsoft.com/office/drawing/2014/main" id="{F1A60246-A9B2-9846-BABE-B279372CCB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58" y="444837"/>
            <a:ext cx="2476107" cy="7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87BCD2-D768-524F-126F-195B107A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80" y="0"/>
            <a:ext cx="2712720" cy="6858000"/>
            <a:chOff x="9479280" y="0"/>
            <a:chExt cx="2712720" cy="6858000"/>
          </a:xfrm>
        </p:grpSpPr>
        <p:pic>
          <p:nvPicPr>
            <p:cNvPr id="3" name="Picture 2" descr="A picture containing outdoor, valley, mountain, nature&#10;&#10;Description automatically generated">
              <a:extLst>
                <a:ext uri="{FF2B5EF4-FFF2-40B4-BE49-F238E27FC236}">
                  <a16:creationId xmlns:a16="http://schemas.microsoft.com/office/drawing/2014/main" id="{8643CE17-B2C8-4E39-AE8A-1953511D7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680" y="0"/>
              <a:ext cx="2560320" cy="6858000"/>
            </a:xfrm>
            <a:prstGeom prst="rect">
              <a:avLst/>
            </a:prstGeom>
          </p:spPr>
        </p:pic>
        <p:sp>
          <p:nvSpPr>
            <p:cNvPr id="5" name="Navy Bar">
              <a:extLst>
                <a:ext uri="{FF2B5EF4-FFF2-40B4-BE49-F238E27FC236}">
                  <a16:creationId xmlns:a16="http://schemas.microsoft.com/office/drawing/2014/main" id="{46792339-734F-4284-A4CA-BE7AFB78988E}"/>
                </a:ext>
              </a:extLst>
            </p:cNvPr>
            <p:cNvSpPr/>
            <p:nvPr/>
          </p:nvSpPr>
          <p:spPr>
            <a:xfrm flipV="1">
              <a:off x="9479280" y="731520"/>
              <a:ext cx="152400" cy="451104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6" name="Navy Bar">
              <a:extLst>
                <a:ext uri="{FF2B5EF4-FFF2-40B4-BE49-F238E27FC236}">
                  <a16:creationId xmlns:a16="http://schemas.microsoft.com/office/drawing/2014/main" id="{9FDCFA2A-CE44-43C0-8F41-CBC41A443B03}"/>
                </a:ext>
              </a:extLst>
            </p:cNvPr>
            <p:cNvSpPr/>
            <p:nvPr/>
          </p:nvSpPr>
          <p:spPr>
            <a:xfrm flipV="1">
              <a:off x="9631680" y="731520"/>
              <a:ext cx="2217420" cy="4505358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7" name="Navy Bar">
              <a:extLst>
                <a:ext uri="{FF2B5EF4-FFF2-40B4-BE49-F238E27FC236}">
                  <a16:creationId xmlns:a16="http://schemas.microsoft.com/office/drawing/2014/main" id="{C1C8E89B-838A-43FA-B951-605D91AD0567}"/>
                </a:ext>
              </a:extLst>
            </p:cNvPr>
            <p:cNvSpPr/>
            <p:nvPr/>
          </p:nvSpPr>
          <p:spPr>
            <a:xfrm flipV="1">
              <a:off x="9479280" y="5236878"/>
              <a:ext cx="152400" cy="91440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8" name="Navy Bar">
              <a:extLst>
                <a:ext uri="{FF2B5EF4-FFF2-40B4-BE49-F238E27FC236}">
                  <a16:creationId xmlns:a16="http://schemas.microsoft.com/office/drawing/2014/main" id="{03697DD3-B4B5-451D-AD72-69972301ADF4}"/>
                </a:ext>
              </a:extLst>
            </p:cNvPr>
            <p:cNvSpPr/>
            <p:nvPr/>
          </p:nvSpPr>
          <p:spPr>
            <a:xfrm flipV="1">
              <a:off x="9631680" y="5236878"/>
              <a:ext cx="2217420" cy="914400"/>
            </a:xfrm>
            <a:prstGeom prst="rect">
              <a:avLst/>
            </a:prstGeom>
            <a:solidFill>
              <a:srgbClr val="DE7C00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AB0CD8-C312-4B65-B8E2-AB4DEB594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828" y="5417735"/>
              <a:ext cx="1830088" cy="55268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874524-25E7-4FF0-8741-342F09559061}"/>
              </a:ext>
            </a:extLst>
          </p:cNvPr>
          <p:cNvSpPr txBox="1"/>
          <p:nvPr/>
        </p:nvSpPr>
        <p:spPr>
          <a:xfrm>
            <a:off x="1038743" y="302804"/>
            <a:ext cx="696225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Those who are Served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09B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Orange Tab">
            <a:extLst>
              <a:ext uri="{FF2B5EF4-FFF2-40B4-BE49-F238E27FC236}">
                <a16:creationId xmlns:a16="http://schemas.microsoft.com/office/drawing/2014/main" id="{C0E31881-A59C-404A-B3DC-C6B14264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36EDA702-BB49-42FC-8813-FBD2AEF1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980861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A655F6-B3C6-A8FC-4428-E02F2ED9C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338281"/>
              </p:ext>
            </p:extLst>
          </p:nvPr>
        </p:nvGraphicFramePr>
        <p:xfrm>
          <a:off x="1038743" y="1309546"/>
          <a:ext cx="7444857" cy="533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48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EBFD08-B200-D7E3-A0CF-820E2898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80" y="0"/>
            <a:ext cx="2712720" cy="6858000"/>
            <a:chOff x="9479280" y="0"/>
            <a:chExt cx="2712720" cy="6858000"/>
          </a:xfrm>
        </p:grpSpPr>
        <p:pic>
          <p:nvPicPr>
            <p:cNvPr id="3" name="Picture 2" descr="A picture containing outdoor, valley, mountain, nature&#10;&#10;Description automatically generated">
              <a:extLst>
                <a:ext uri="{FF2B5EF4-FFF2-40B4-BE49-F238E27FC236}">
                  <a16:creationId xmlns:a16="http://schemas.microsoft.com/office/drawing/2014/main" id="{8643CE17-B2C8-4E39-AE8A-1953511D7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680" y="0"/>
              <a:ext cx="2560320" cy="6858000"/>
            </a:xfrm>
            <a:prstGeom prst="rect">
              <a:avLst/>
            </a:prstGeom>
          </p:spPr>
        </p:pic>
        <p:sp>
          <p:nvSpPr>
            <p:cNvPr id="5" name="Navy Bar">
              <a:extLst>
                <a:ext uri="{FF2B5EF4-FFF2-40B4-BE49-F238E27FC236}">
                  <a16:creationId xmlns:a16="http://schemas.microsoft.com/office/drawing/2014/main" id="{46792339-734F-4284-A4CA-BE7AFB78988E}"/>
                </a:ext>
              </a:extLst>
            </p:cNvPr>
            <p:cNvSpPr/>
            <p:nvPr/>
          </p:nvSpPr>
          <p:spPr>
            <a:xfrm flipV="1">
              <a:off x="9479280" y="731520"/>
              <a:ext cx="152400" cy="451104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6" name="Navy Bar">
              <a:extLst>
                <a:ext uri="{FF2B5EF4-FFF2-40B4-BE49-F238E27FC236}">
                  <a16:creationId xmlns:a16="http://schemas.microsoft.com/office/drawing/2014/main" id="{9FDCFA2A-CE44-43C0-8F41-CBC41A443B03}"/>
                </a:ext>
              </a:extLst>
            </p:cNvPr>
            <p:cNvSpPr/>
            <p:nvPr/>
          </p:nvSpPr>
          <p:spPr>
            <a:xfrm flipV="1">
              <a:off x="9631680" y="731520"/>
              <a:ext cx="2217420" cy="4505358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7" name="Navy Bar">
              <a:extLst>
                <a:ext uri="{FF2B5EF4-FFF2-40B4-BE49-F238E27FC236}">
                  <a16:creationId xmlns:a16="http://schemas.microsoft.com/office/drawing/2014/main" id="{C1C8E89B-838A-43FA-B951-605D91AD0567}"/>
                </a:ext>
              </a:extLst>
            </p:cNvPr>
            <p:cNvSpPr/>
            <p:nvPr/>
          </p:nvSpPr>
          <p:spPr>
            <a:xfrm flipV="1">
              <a:off x="9479280" y="5236878"/>
              <a:ext cx="152400" cy="91440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8" name="Navy Bar">
              <a:extLst>
                <a:ext uri="{FF2B5EF4-FFF2-40B4-BE49-F238E27FC236}">
                  <a16:creationId xmlns:a16="http://schemas.microsoft.com/office/drawing/2014/main" id="{03697DD3-B4B5-451D-AD72-69972301ADF4}"/>
                </a:ext>
              </a:extLst>
            </p:cNvPr>
            <p:cNvSpPr/>
            <p:nvPr/>
          </p:nvSpPr>
          <p:spPr>
            <a:xfrm flipV="1">
              <a:off x="9631680" y="5236878"/>
              <a:ext cx="2217420" cy="914400"/>
            </a:xfrm>
            <a:prstGeom prst="rect">
              <a:avLst/>
            </a:prstGeom>
            <a:solidFill>
              <a:srgbClr val="DE7C00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AB0CD8-C312-4B65-B8E2-AB4DEB594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828" y="5417735"/>
              <a:ext cx="1830088" cy="55268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874524-25E7-4FF0-8741-342F09559061}"/>
              </a:ext>
            </a:extLst>
          </p:cNvPr>
          <p:cNvSpPr txBox="1"/>
          <p:nvPr/>
        </p:nvSpPr>
        <p:spPr>
          <a:xfrm>
            <a:off x="1038743" y="302804"/>
            <a:ext cx="8362432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Those who Serves Them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9B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Orange Tab">
            <a:extLst>
              <a:ext uri="{FF2B5EF4-FFF2-40B4-BE49-F238E27FC236}">
                <a16:creationId xmlns:a16="http://schemas.microsoft.com/office/drawing/2014/main" id="{C0E31881-A59C-404A-B3DC-C6B14264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36EDA702-BB49-42FC-8813-FBD2AEF1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980861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A655F6-B3C6-A8FC-4428-E02F2ED9C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387000"/>
              </p:ext>
            </p:extLst>
          </p:nvPr>
        </p:nvGraphicFramePr>
        <p:xfrm>
          <a:off x="1038743" y="1447801"/>
          <a:ext cx="7444857" cy="533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947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5A31E2-81ED-C887-7B9D-ACD064B75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80" y="0"/>
            <a:ext cx="2712720" cy="6858000"/>
            <a:chOff x="9479280" y="0"/>
            <a:chExt cx="2712720" cy="6858000"/>
          </a:xfrm>
        </p:grpSpPr>
        <p:pic>
          <p:nvPicPr>
            <p:cNvPr id="3" name="Picture 2" descr="A picture containing outdoor, valley, mountain, nature&#10;&#10;Description automatically generated">
              <a:extLst>
                <a:ext uri="{FF2B5EF4-FFF2-40B4-BE49-F238E27FC236}">
                  <a16:creationId xmlns:a16="http://schemas.microsoft.com/office/drawing/2014/main" id="{8643CE17-B2C8-4E39-AE8A-1953511D7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680" y="0"/>
              <a:ext cx="2560320" cy="6858000"/>
            </a:xfrm>
            <a:prstGeom prst="rect">
              <a:avLst/>
            </a:prstGeom>
          </p:spPr>
        </p:pic>
        <p:sp>
          <p:nvSpPr>
            <p:cNvPr id="5" name="Navy Bar">
              <a:extLst>
                <a:ext uri="{FF2B5EF4-FFF2-40B4-BE49-F238E27FC236}">
                  <a16:creationId xmlns:a16="http://schemas.microsoft.com/office/drawing/2014/main" id="{46792339-734F-4284-A4CA-BE7AFB78988E}"/>
                </a:ext>
              </a:extLst>
            </p:cNvPr>
            <p:cNvSpPr/>
            <p:nvPr/>
          </p:nvSpPr>
          <p:spPr>
            <a:xfrm flipV="1">
              <a:off x="9479280" y="731520"/>
              <a:ext cx="152400" cy="451104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6" name="Navy Bar">
              <a:extLst>
                <a:ext uri="{FF2B5EF4-FFF2-40B4-BE49-F238E27FC236}">
                  <a16:creationId xmlns:a16="http://schemas.microsoft.com/office/drawing/2014/main" id="{9FDCFA2A-CE44-43C0-8F41-CBC41A443B03}"/>
                </a:ext>
              </a:extLst>
            </p:cNvPr>
            <p:cNvSpPr/>
            <p:nvPr/>
          </p:nvSpPr>
          <p:spPr>
            <a:xfrm flipV="1">
              <a:off x="9631680" y="731520"/>
              <a:ext cx="2217420" cy="4505358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7" name="Navy Bar">
              <a:extLst>
                <a:ext uri="{FF2B5EF4-FFF2-40B4-BE49-F238E27FC236}">
                  <a16:creationId xmlns:a16="http://schemas.microsoft.com/office/drawing/2014/main" id="{C1C8E89B-838A-43FA-B951-605D91AD0567}"/>
                </a:ext>
              </a:extLst>
            </p:cNvPr>
            <p:cNvSpPr/>
            <p:nvPr/>
          </p:nvSpPr>
          <p:spPr>
            <a:xfrm flipV="1">
              <a:off x="9479280" y="5236878"/>
              <a:ext cx="152400" cy="91440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8" name="Navy Bar">
              <a:extLst>
                <a:ext uri="{FF2B5EF4-FFF2-40B4-BE49-F238E27FC236}">
                  <a16:creationId xmlns:a16="http://schemas.microsoft.com/office/drawing/2014/main" id="{03697DD3-B4B5-451D-AD72-69972301ADF4}"/>
                </a:ext>
              </a:extLst>
            </p:cNvPr>
            <p:cNvSpPr/>
            <p:nvPr/>
          </p:nvSpPr>
          <p:spPr>
            <a:xfrm flipV="1">
              <a:off x="9631680" y="5236878"/>
              <a:ext cx="2217420" cy="914400"/>
            </a:xfrm>
            <a:prstGeom prst="rect">
              <a:avLst/>
            </a:prstGeom>
            <a:solidFill>
              <a:srgbClr val="DE7C00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AB0CD8-C312-4B65-B8E2-AB4DEB594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828" y="5417735"/>
              <a:ext cx="1830088" cy="55268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874524-25E7-4FF0-8741-342F09559061}"/>
              </a:ext>
            </a:extLst>
          </p:cNvPr>
          <p:cNvSpPr txBox="1"/>
          <p:nvPr/>
        </p:nvSpPr>
        <p:spPr>
          <a:xfrm>
            <a:off x="1038742" y="302804"/>
            <a:ext cx="82881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Where Services are Provided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9B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Orange Tab">
            <a:extLst>
              <a:ext uri="{FF2B5EF4-FFF2-40B4-BE49-F238E27FC236}">
                <a16:creationId xmlns:a16="http://schemas.microsoft.com/office/drawing/2014/main" id="{C0E31881-A59C-404A-B3DC-C6B14264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Title 7">
            <a:extLst>
              <a:ext uri="{FF2B5EF4-FFF2-40B4-BE49-F238E27FC236}">
                <a16:creationId xmlns:a16="http://schemas.microsoft.com/office/drawing/2014/main" id="{36EDA702-BB49-42FC-8813-FBD2AEF1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980861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A655F6-B3C6-A8FC-4428-E02F2ED9C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102173"/>
              </p:ext>
            </p:extLst>
          </p:nvPr>
        </p:nvGraphicFramePr>
        <p:xfrm>
          <a:off x="1038743" y="1066801"/>
          <a:ext cx="7444857" cy="533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86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AD654-8FB2-2196-9EE6-07E0C9EF5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80" y="0"/>
            <a:ext cx="2712720" cy="6858000"/>
            <a:chOff x="9479280" y="0"/>
            <a:chExt cx="2712720" cy="6858000"/>
          </a:xfrm>
        </p:grpSpPr>
        <p:pic>
          <p:nvPicPr>
            <p:cNvPr id="3" name="Picture 2" descr="A picture containing outdoor, valley, mountain, nature&#10;&#10;Description automatically generated">
              <a:extLst>
                <a:ext uri="{FF2B5EF4-FFF2-40B4-BE49-F238E27FC236}">
                  <a16:creationId xmlns:a16="http://schemas.microsoft.com/office/drawing/2014/main" id="{8643CE17-B2C8-4E39-AE8A-1953511D7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680" y="0"/>
              <a:ext cx="2560320" cy="6858000"/>
            </a:xfrm>
            <a:prstGeom prst="rect">
              <a:avLst/>
            </a:prstGeom>
          </p:spPr>
        </p:pic>
        <p:sp>
          <p:nvSpPr>
            <p:cNvPr id="5" name="Navy Bar">
              <a:extLst>
                <a:ext uri="{FF2B5EF4-FFF2-40B4-BE49-F238E27FC236}">
                  <a16:creationId xmlns:a16="http://schemas.microsoft.com/office/drawing/2014/main" id="{46792339-734F-4284-A4CA-BE7AFB78988E}"/>
                </a:ext>
              </a:extLst>
            </p:cNvPr>
            <p:cNvSpPr/>
            <p:nvPr/>
          </p:nvSpPr>
          <p:spPr>
            <a:xfrm flipV="1">
              <a:off x="9479280" y="731520"/>
              <a:ext cx="152400" cy="451104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6" name="Navy Bar">
              <a:extLst>
                <a:ext uri="{FF2B5EF4-FFF2-40B4-BE49-F238E27FC236}">
                  <a16:creationId xmlns:a16="http://schemas.microsoft.com/office/drawing/2014/main" id="{9FDCFA2A-CE44-43C0-8F41-CBC41A443B03}"/>
                </a:ext>
              </a:extLst>
            </p:cNvPr>
            <p:cNvSpPr/>
            <p:nvPr/>
          </p:nvSpPr>
          <p:spPr>
            <a:xfrm flipV="1">
              <a:off x="9631680" y="731520"/>
              <a:ext cx="2217420" cy="4505358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7" name="Navy Bar">
              <a:extLst>
                <a:ext uri="{FF2B5EF4-FFF2-40B4-BE49-F238E27FC236}">
                  <a16:creationId xmlns:a16="http://schemas.microsoft.com/office/drawing/2014/main" id="{C1C8E89B-838A-43FA-B951-605D91AD0567}"/>
                </a:ext>
              </a:extLst>
            </p:cNvPr>
            <p:cNvSpPr/>
            <p:nvPr/>
          </p:nvSpPr>
          <p:spPr>
            <a:xfrm flipV="1">
              <a:off x="9479280" y="5236878"/>
              <a:ext cx="152400" cy="91440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8" name="Navy Bar">
              <a:extLst>
                <a:ext uri="{FF2B5EF4-FFF2-40B4-BE49-F238E27FC236}">
                  <a16:creationId xmlns:a16="http://schemas.microsoft.com/office/drawing/2014/main" id="{03697DD3-B4B5-451D-AD72-69972301ADF4}"/>
                </a:ext>
              </a:extLst>
            </p:cNvPr>
            <p:cNvSpPr/>
            <p:nvPr/>
          </p:nvSpPr>
          <p:spPr>
            <a:xfrm flipV="1">
              <a:off x="9631680" y="5236878"/>
              <a:ext cx="2217420" cy="914400"/>
            </a:xfrm>
            <a:prstGeom prst="rect">
              <a:avLst/>
            </a:prstGeom>
            <a:solidFill>
              <a:srgbClr val="DE7C00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AB0CD8-C312-4B65-B8E2-AB4DEB594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828" y="5417735"/>
              <a:ext cx="1830088" cy="55268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874524-25E7-4FF0-8741-342F09559061}"/>
              </a:ext>
            </a:extLst>
          </p:cNvPr>
          <p:cNvSpPr txBox="1"/>
          <p:nvPr/>
        </p:nvSpPr>
        <p:spPr>
          <a:xfrm>
            <a:off x="1038742" y="302804"/>
            <a:ext cx="82881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Those Making Policy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9B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Orange Tab">
            <a:extLst>
              <a:ext uri="{FF2B5EF4-FFF2-40B4-BE49-F238E27FC236}">
                <a16:creationId xmlns:a16="http://schemas.microsoft.com/office/drawing/2014/main" id="{C0E31881-A59C-404A-B3DC-C6B14264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Title 7">
            <a:extLst>
              <a:ext uri="{FF2B5EF4-FFF2-40B4-BE49-F238E27FC236}">
                <a16:creationId xmlns:a16="http://schemas.microsoft.com/office/drawing/2014/main" id="{36EDA702-BB49-42FC-8813-FBD2AEF1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980861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A655F6-B3C6-A8FC-4428-E02F2ED9C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236884"/>
              </p:ext>
            </p:extLst>
          </p:nvPr>
        </p:nvGraphicFramePr>
        <p:xfrm>
          <a:off x="1038743" y="1066801"/>
          <a:ext cx="7444857" cy="533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71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64967B-C5AB-35C3-9872-D4D1F15D4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79280" y="0"/>
            <a:ext cx="2712720" cy="6858000"/>
            <a:chOff x="9479280" y="0"/>
            <a:chExt cx="2712720" cy="6858000"/>
          </a:xfrm>
        </p:grpSpPr>
        <p:pic>
          <p:nvPicPr>
            <p:cNvPr id="3" name="Picture 2" descr="A picture containing outdoor, valley, mountain, nature&#10;&#10;Description automatically generated">
              <a:extLst>
                <a:ext uri="{FF2B5EF4-FFF2-40B4-BE49-F238E27FC236}">
                  <a16:creationId xmlns:a16="http://schemas.microsoft.com/office/drawing/2014/main" id="{8643CE17-B2C8-4E39-AE8A-1953511D7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680" y="0"/>
              <a:ext cx="2560320" cy="6858000"/>
            </a:xfrm>
            <a:prstGeom prst="rect">
              <a:avLst/>
            </a:prstGeom>
          </p:spPr>
        </p:pic>
        <p:sp>
          <p:nvSpPr>
            <p:cNvPr id="5" name="Navy Bar">
              <a:extLst>
                <a:ext uri="{FF2B5EF4-FFF2-40B4-BE49-F238E27FC236}">
                  <a16:creationId xmlns:a16="http://schemas.microsoft.com/office/drawing/2014/main" id="{46792339-734F-4284-A4CA-BE7AFB78988E}"/>
                </a:ext>
              </a:extLst>
            </p:cNvPr>
            <p:cNvSpPr/>
            <p:nvPr/>
          </p:nvSpPr>
          <p:spPr>
            <a:xfrm flipV="1">
              <a:off x="9479280" y="731520"/>
              <a:ext cx="152400" cy="4511040"/>
            </a:xfrm>
            <a:prstGeom prst="rect">
              <a:avLst/>
            </a:prstGeom>
            <a:solidFill>
              <a:srgbClr val="1B36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6" name="Navy Bar">
              <a:extLst>
                <a:ext uri="{FF2B5EF4-FFF2-40B4-BE49-F238E27FC236}">
                  <a16:creationId xmlns:a16="http://schemas.microsoft.com/office/drawing/2014/main" id="{9FDCFA2A-CE44-43C0-8F41-CBC41A443B03}"/>
                </a:ext>
              </a:extLst>
            </p:cNvPr>
            <p:cNvSpPr/>
            <p:nvPr/>
          </p:nvSpPr>
          <p:spPr>
            <a:xfrm flipV="1">
              <a:off x="9631680" y="731520"/>
              <a:ext cx="2217420" cy="4505358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7" name="Navy Bar">
              <a:extLst>
                <a:ext uri="{FF2B5EF4-FFF2-40B4-BE49-F238E27FC236}">
                  <a16:creationId xmlns:a16="http://schemas.microsoft.com/office/drawing/2014/main" id="{C1C8E89B-838A-43FA-B951-605D91AD0567}"/>
                </a:ext>
              </a:extLst>
            </p:cNvPr>
            <p:cNvSpPr/>
            <p:nvPr/>
          </p:nvSpPr>
          <p:spPr>
            <a:xfrm flipV="1">
              <a:off x="9479280" y="5236878"/>
              <a:ext cx="152400" cy="914400"/>
            </a:xfrm>
            <a:prstGeom prst="rect">
              <a:avLst/>
            </a:prstGeom>
            <a:solidFill>
              <a:srgbClr val="DE7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sp>
          <p:nvSpPr>
            <p:cNvPr id="8" name="Navy Bar">
              <a:extLst>
                <a:ext uri="{FF2B5EF4-FFF2-40B4-BE49-F238E27FC236}">
                  <a16:creationId xmlns:a16="http://schemas.microsoft.com/office/drawing/2014/main" id="{03697DD3-B4B5-451D-AD72-69972301ADF4}"/>
                </a:ext>
              </a:extLst>
            </p:cNvPr>
            <p:cNvSpPr/>
            <p:nvPr/>
          </p:nvSpPr>
          <p:spPr>
            <a:xfrm flipV="1">
              <a:off x="9631680" y="5236878"/>
              <a:ext cx="2217420" cy="914400"/>
            </a:xfrm>
            <a:prstGeom prst="rect">
              <a:avLst/>
            </a:prstGeom>
            <a:solidFill>
              <a:srgbClr val="DE7C00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-Regular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AB0CD8-C312-4B65-B8E2-AB4DEB594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828" y="5417735"/>
              <a:ext cx="1830088" cy="55268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874524-25E7-4FF0-8741-342F09559061}"/>
              </a:ext>
            </a:extLst>
          </p:cNvPr>
          <p:cNvSpPr txBox="1"/>
          <p:nvPr/>
        </p:nvSpPr>
        <p:spPr>
          <a:xfrm>
            <a:off x="1038742" y="302804"/>
            <a:ext cx="82881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Those who Regulate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09B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4" name="Orange Tab">
            <a:extLst>
              <a:ext uri="{FF2B5EF4-FFF2-40B4-BE49-F238E27FC236}">
                <a16:creationId xmlns:a16="http://schemas.microsoft.com/office/drawing/2014/main" id="{C0E31881-A59C-404A-B3DC-C6B14264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Title 7">
            <a:extLst>
              <a:ext uri="{FF2B5EF4-FFF2-40B4-BE49-F238E27FC236}">
                <a16:creationId xmlns:a16="http://schemas.microsoft.com/office/drawing/2014/main" id="{36EDA702-BB49-42FC-8813-FBD2AEF1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980861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A655F6-B3C6-A8FC-4428-E02F2ED9C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88799"/>
              </p:ext>
            </p:extLst>
          </p:nvPr>
        </p:nvGraphicFramePr>
        <p:xfrm>
          <a:off x="1038743" y="1066801"/>
          <a:ext cx="7668377" cy="533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11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930">
              <a:srgbClr val="EAEFF8"/>
            </a:gs>
            <a:gs pos="22943">
              <a:srgbClr val="DFE7F4"/>
            </a:gs>
            <a:gs pos="35793">
              <a:srgbClr val="D2DDF0"/>
            </a:gs>
            <a:gs pos="49506">
              <a:srgbClr val="C4D3EC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E17DC8-C670-487D-9EEC-510B53FABB7B}"/>
              </a:ext>
            </a:extLst>
          </p:cNvPr>
          <p:cNvSpPr txBox="1"/>
          <p:nvPr/>
        </p:nvSpPr>
        <p:spPr>
          <a:xfrm>
            <a:off x="641177" y="492168"/>
            <a:ext cx="1050058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09B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Strategic Plan Next Steps</a:t>
            </a:r>
          </a:p>
        </p:txBody>
      </p:sp>
      <p:sp>
        <p:nvSpPr>
          <p:cNvPr id="8" name="Orange Tab">
            <a:extLst>
              <a:ext uri="{FF2B5EF4-FFF2-40B4-BE49-F238E27FC236}">
                <a16:creationId xmlns:a16="http://schemas.microsoft.com/office/drawing/2014/main" id="{4519A22D-D52B-4386-B7A6-CC0893BFC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itle 7">
            <a:extLst>
              <a:ext uri="{FF2B5EF4-FFF2-40B4-BE49-F238E27FC236}">
                <a16:creationId xmlns:a16="http://schemas.microsoft.com/office/drawing/2014/main" id="{575D7F86-603E-4643-ACF1-852D5A246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434220"/>
            <a:ext cx="10424538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09CCF"/>
              </a:buClr>
              <a:buSzTx/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B40175-7AFB-AA88-E198-DD52D8ED6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336257"/>
              </p:ext>
            </p:extLst>
          </p:nvPr>
        </p:nvGraphicFramePr>
        <p:xfrm>
          <a:off x="641177" y="719667"/>
          <a:ext cx="10822103" cy="502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C7C24FC9-7E3D-C4DE-CF89-8B3F022E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260" y="1382493"/>
            <a:ext cx="8599249" cy="968579"/>
          </a:xfrm>
          <a:prstGeom prst="stripedRightArrow">
            <a:avLst/>
          </a:prstGeom>
          <a:solidFill>
            <a:schemeClr val="accent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1BF04D6A-82DD-204A-3176-05EE4A2D1F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9125" y="4246328"/>
            <a:ext cx="2676525" cy="20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11C4E7-C74C-9CBC-D336-E3E11D01F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8580" y="-1361440"/>
            <a:ext cx="12329160" cy="8219440"/>
            <a:chOff x="-68580" y="-1361440"/>
            <a:chExt cx="12329160" cy="82194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557AAB-113C-A84E-AED0-A87BD0F10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8580" y="-1361440"/>
              <a:ext cx="12329160" cy="82194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D611DA-14A9-F248-B585-DE9A7C8164BB}"/>
                </a:ext>
              </a:extLst>
            </p:cNvPr>
            <p:cNvSpPr/>
            <p:nvPr/>
          </p:nvSpPr>
          <p:spPr>
            <a:xfrm rot="16200000">
              <a:off x="682522" y="653378"/>
              <a:ext cx="2939471" cy="4441675"/>
            </a:xfrm>
            <a:prstGeom prst="rect">
              <a:avLst/>
            </a:prstGeom>
            <a:solidFill>
              <a:srgbClr val="1B365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15E41F-5ED0-D244-A6AD-3120C0F540C8}"/>
                </a:ext>
              </a:extLst>
            </p:cNvPr>
            <p:cNvSpPr/>
            <p:nvPr/>
          </p:nvSpPr>
          <p:spPr>
            <a:xfrm rot="16200000">
              <a:off x="1931036" y="2344341"/>
              <a:ext cx="442458" cy="4441680"/>
            </a:xfrm>
            <a:prstGeom prst="rect">
              <a:avLst/>
            </a:prstGeom>
            <a:solidFill>
              <a:srgbClr val="DE7C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F41C1F-12CB-494E-BF73-04CF5113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/>
          </p:blipFill>
          <p:spPr>
            <a:xfrm>
              <a:off x="402055" y="5605322"/>
              <a:ext cx="2286000" cy="6985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F64360-579A-2049-8FD5-C56767AE74C2}"/>
              </a:ext>
            </a:extLst>
          </p:cNvPr>
          <p:cNvSpPr txBox="1"/>
          <p:nvPr/>
        </p:nvSpPr>
        <p:spPr>
          <a:xfrm>
            <a:off x="370051" y="2250931"/>
            <a:ext cx="5605877" cy="285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Thank 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You</a:t>
            </a: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F06E0D-CA40-F3E6-68AC-CF4A8582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83403" y="0"/>
            <a:ext cx="2702966" cy="6858000"/>
            <a:chOff x="9483403" y="0"/>
            <a:chExt cx="2702966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24A0DF-BE24-CF4F-8EDD-46B4ED4BC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26049" y="0"/>
              <a:ext cx="2560320" cy="685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4FAF89-0147-D64B-AC57-865573D9689A}"/>
                </a:ext>
              </a:extLst>
            </p:cNvPr>
            <p:cNvSpPr/>
            <p:nvPr/>
          </p:nvSpPr>
          <p:spPr>
            <a:xfrm>
              <a:off x="9483403" y="756163"/>
              <a:ext cx="142644" cy="4532670"/>
            </a:xfrm>
            <a:prstGeom prst="rect">
              <a:avLst/>
            </a:prstGeom>
            <a:solidFill>
              <a:srgbClr val="1B3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2DD75E-EB81-C146-B4C9-A1AC57A25AF3}"/>
                </a:ext>
              </a:extLst>
            </p:cNvPr>
            <p:cNvSpPr/>
            <p:nvPr/>
          </p:nvSpPr>
          <p:spPr>
            <a:xfrm>
              <a:off x="9483403" y="5288832"/>
              <a:ext cx="142644" cy="1038941"/>
            </a:xfrm>
            <a:prstGeom prst="rect">
              <a:avLst/>
            </a:prstGeom>
            <a:solidFill>
              <a:srgbClr val="DE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C09789-F1A3-9C4A-83EA-52EA5B3F5A12}"/>
                </a:ext>
              </a:extLst>
            </p:cNvPr>
            <p:cNvSpPr/>
            <p:nvPr/>
          </p:nvSpPr>
          <p:spPr>
            <a:xfrm>
              <a:off x="9626048" y="756165"/>
              <a:ext cx="2248625" cy="4532670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04AA97-0B51-DB47-AE9B-495260B3CFEF}"/>
                </a:ext>
              </a:extLst>
            </p:cNvPr>
            <p:cNvSpPr/>
            <p:nvPr/>
          </p:nvSpPr>
          <p:spPr>
            <a:xfrm>
              <a:off x="9626048" y="5288834"/>
              <a:ext cx="2248625" cy="1038941"/>
            </a:xfrm>
            <a:prstGeom prst="rect">
              <a:avLst/>
            </a:prstGeom>
            <a:solidFill>
              <a:srgbClr val="DE7C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87ABA74-7AB6-FF46-A3FC-159A4BE2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/>
          </p:blipFill>
          <p:spPr>
            <a:xfrm>
              <a:off x="9829755" y="5527008"/>
              <a:ext cx="1841210" cy="5625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8B6FCB-D7FA-419F-B331-AEDDF8640A3E}"/>
              </a:ext>
            </a:extLst>
          </p:cNvPr>
          <p:cNvSpPr txBox="1"/>
          <p:nvPr/>
        </p:nvSpPr>
        <p:spPr>
          <a:xfrm>
            <a:off x="1038743" y="756165"/>
            <a:ext cx="709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09B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Engaging Community in Strategic Plan</a:t>
            </a:r>
          </a:p>
        </p:txBody>
      </p:sp>
      <p:sp>
        <p:nvSpPr>
          <p:cNvPr id="13" name="Orange Tab">
            <a:extLst>
              <a:ext uri="{FF2B5EF4-FFF2-40B4-BE49-F238E27FC236}">
                <a16:creationId xmlns:a16="http://schemas.microsoft.com/office/drawing/2014/main" id="{8AD3DAC4-35F6-46BB-938B-C4D743CCA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EA02F570-B439-4C48-AD6D-EB425AD3AB43}"/>
              </a:ext>
            </a:extLst>
          </p:cNvPr>
          <p:cNvSpPr txBox="1">
            <a:spLocks/>
          </p:cNvSpPr>
          <p:nvPr/>
        </p:nvSpPr>
        <p:spPr>
          <a:xfrm>
            <a:off x="1038743" y="1537448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lvl="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tabLst>
                <a:tab pos="2792413" algn="l"/>
              </a:tabLst>
              <a:defRPr/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Community partners, people with lived experience, family members, and others are being invited to inform the plan. </a:t>
            </a:r>
          </a:p>
          <a:p>
            <a:pPr lvl="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tabLst>
                <a:tab pos="2792413" algn="l"/>
              </a:tabLst>
              <a:defRPr/>
            </a:pPr>
            <a:r>
              <a:rPr lang="en-US" sz="240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Purpose</a:t>
            </a: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Hear about impact of recent work, opportunities for improvement, priorities and goals.</a:t>
            </a:r>
          </a:p>
          <a:p>
            <a:pPr lvl="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tabLst>
                <a:tab pos="2792413" algn="l"/>
              </a:tabLst>
              <a:defRPr/>
            </a:pPr>
            <a:r>
              <a:rPr lang="en-US" sz="240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Process:</a:t>
            </a:r>
          </a:p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Input is being gathered in multiple ways, without time limits.</a:t>
            </a:r>
          </a:p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Commission will report what was heard and how it was incorporated or considered in developing the plan.</a:t>
            </a:r>
          </a:p>
          <a:p>
            <a:pPr marL="228600" lvl="0" indent="-22860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lang="en-US" sz="2400" b="0" dirty="0">
                <a:solidFill>
                  <a:srgbClr val="2C2A2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Diverse perspectives will be engaged on reducing disparities.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66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A2DFB56-A83C-7260-8070-871D3EDF4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2704415" cy="6856766"/>
            <a:chOff x="-1" y="0"/>
            <a:chExt cx="2704415" cy="68567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C2F8C3-6652-054F-A06F-6B75EEBA854C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2560320" cy="685676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9273C4-B6AE-3741-80B1-773071479036}"/>
                </a:ext>
              </a:extLst>
            </p:cNvPr>
            <p:cNvSpPr/>
            <p:nvPr/>
          </p:nvSpPr>
          <p:spPr>
            <a:xfrm>
              <a:off x="2558110" y="611986"/>
              <a:ext cx="146304" cy="4532670"/>
            </a:xfrm>
            <a:prstGeom prst="rect">
              <a:avLst/>
            </a:prstGeom>
            <a:solidFill>
              <a:srgbClr val="1B3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79D20C-ECE5-4F47-9FDE-BA37FCA06CB2}"/>
                </a:ext>
              </a:extLst>
            </p:cNvPr>
            <p:cNvSpPr/>
            <p:nvPr/>
          </p:nvSpPr>
          <p:spPr>
            <a:xfrm>
              <a:off x="312452" y="611986"/>
              <a:ext cx="2248625" cy="4532670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C5587D-A10A-0A41-837F-07E1A3F0F0C7}"/>
                </a:ext>
              </a:extLst>
            </p:cNvPr>
            <p:cNvSpPr/>
            <p:nvPr/>
          </p:nvSpPr>
          <p:spPr>
            <a:xfrm>
              <a:off x="312073" y="5144656"/>
              <a:ext cx="2248625" cy="1038941"/>
            </a:xfrm>
            <a:prstGeom prst="rect">
              <a:avLst/>
            </a:prstGeom>
            <a:solidFill>
              <a:srgbClr val="DE7C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49F7AC-433B-D846-AB31-513EE7C85135}"/>
                </a:ext>
              </a:extLst>
            </p:cNvPr>
            <p:cNvSpPr/>
            <p:nvPr/>
          </p:nvSpPr>
          <p:spPr>
            <a:xfrm>
              <a:off x="2560319" y="5144655"/>
              <a:ext cx="142644" cy="1038941"/>
            </a:xfrm>
            <a:prstGeom prst="rect">
              <a:avLst/>
            </a:prstGeom>
            <a:solidFill>
              <a:srgbClr val="DE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8E327C-4ACE-9F44-8767-5EBFA455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/>
          </p:blipFill>
          <p:spPr>
            <a:xfrm>
              <a:off x="515780" y="5404594"/>
              <a:ext cx="1841210" cy="562592"/>
            </a:xfrm>
            <a:prstGeom prst="rect">
              <a:avLst/>
            </a:prstGeom>
          </p:spPr>
        </p:pic>
      </p:grpSp>
      <p:sp>
        <p:nvSpPr>
          <p:cNvPr id="10" name="Title 7">
            <a:extLst>
              <a:ext uri="{FF2B5EF4-FFF2-40B4-BE49-F238E27FC236}">
                <a16:creationId xmlns:a16="http://schemas.microsoft.com/office/drawing/2014/main" id="{829A59CA-1A3B-4E33-9761-884BB350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14314" y="1674565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09CCF"/>
              </a:buClr>
              <a:buSzTx/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1970A-2FAE-EE8C-D8E7-30E02DFC5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872772" y="365125"/>
            <a:ext cx="8481028" cy="10166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6AB29A-09D2-1D22-7BEE-8F7F27E16BB3}"/>
              </a:ext>
            </a:extLst>
          </p:cNvPr>
          <p:cNvSpPr txBox="1">
            <a:spLocks/>
          </p:cNvSpPr>
          <p:nvPr/>
        </p:nvSpPr>
        <p:spPr>
          <a:xfrm>
            <a:off x="3165007" y="272952"/>
            <a:ext cx="8481027" cy="678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800" b="1" dirty="0">
              <a:solidFill>
                <a:srgbClr val="609B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2800" b="1" dirty="0">
                <a:solidFill>
                  <a:srgbClr val="609B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How we Engage the Community</a:t>
            </a:r>
            <a:br>
              <a:rPr lang="en-US" sz="44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2152DB8-32F3-407E-3CF5-8FED4632A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465157"/>
              </p:ext>
            </p:extLst>
          </p:nvPr>
        </p:nvGraphicFramePr>
        <p:xfrm>
          <a:off x="2951357" y="1555115"/>
          <a:ext cx="8650837" cy="446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E2ACB7-CC3C-CC62-07F5-D9D1B9B38429}"/>
              </a:ext>
            </a:extLst>
          </p:cNvPr>
          <p:cNvSpPr txBox="1"/>
          <p:nvPr/>
        </p:nvSpPr>
        <p:spPr>
          <a:xfrm>
            <a:off x="5566341" y="951019"/>
            <a:ext cx="3420868" cy="461665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1-Engagement Plan</a:t>
            </a:r>
          </a:p>
        </p:txBody>
      </p:sp>
    </p:spTree>
    <p:extLst>
      <p:ext uri="{BB962C8B-B14F-4D97-AF65-F5344CB8AC3E}">
        <p14:creationId xmlns:p14="http://schemas.microsoft.com/office/powerpoint/2010/main" val="21760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F617-CA8D-379F-305F-1B44E181832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Interviews and 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Public Meetings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8F857A-BFE0-8FAC-E109-EEFE7026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605198"/>
              </p:ext>
            </p:extLst>
          </p:nvPr>
        </p:nvGraphicFramePr>
        <p:xfrm>
          <a:off x="1488333" y="1"/>
          <a:ext cx="12642310" cy="696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330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9CF53A-6230-5592-F767-FD6C66630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83403" y="0"/>
            <a:ext cx="2702964" cy="6858000"/>
            <a:chOff x="9483403" y="0"/>
            <a:chExt cx="2702964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111E3-CEBA-BC46-85F6-D758420D6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26047" y="0"/>
              <a:ext cx="2560320" cy="68580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756116-1C25-6745-98A1-E83A0D4FE479}"/>
                </a:ext>
              </a:extLst>
            </p:cNvPr>
            <p:cNvSpPr/>
            <p:nvPr/>
          </p:nvSpPr>
          <p:spPr>
            <a:xfrm>
              <a:off x="9483403" y="756163"/>
              <a:ext cx="142644" cy="4532670"/>
            </a:xfrm>
            <a:prstGeom prst="rect">
              <a:avLst/>
            </a:prstGeom>
            <a:solidFill>
              <a:srgbClr val="1B3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DCFD32-E94D-174D-ACDE-BAADFF4F89C2}"/>
                </a:ext>
              </a:extLst>
            </p:cNvPr>
            <p:cNvSpPr/>
            <p:nvPr/>
          </p:nvSpPr>
          <p:spPr>
            <a:xfrm>
              <a:off x="9483403" y="5288832"/>
              <a:ext cx="142644" cy="1038941"/>
            </a:xfrm>
            <a:prstGeom prst="rect">
              <a:avLst/>
            </a:prstGeom>
            <a:solidFill>
              <a:srgbClr val="DE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31C684-A07E-C448-8A75-57FCA96EA7E5}"/>
                </a:ext>
              </a:extLst>
            </p:cNvPr>
            <p:cNvSpPr/>
            <p:nvPr/>
          </p:nvSpPr>
          <p:spPr>
            <a:xfrm>
              <a:off x="9626048" y="756165"/>
              <a:ext cx="2248625" cy="4532670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AB78E9-17A3-2F44-85ED-FAEA5C7636D2}"/>
                </a:ext>
              </a:extLst>
            </p:cNvPr>
            <p:cNvSpPr/>
            <p:nvPr/>
          </p:nvSpPr>
          <p:spPr>
            <a:xfrm>
              <a:off x="9626048" y="5288834"/>
              <a:ext cx="2248625" cy="1038941"/>
            </a:xfrm>
            <a:prstGeom prst="rect">
              <a:avLst/>
            </a:prstGeom>
            <a:solidFill>
              <a:srgbClr val="DE7C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9EACCC3-07D8-4F49-B506-0B5E967F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/>
          </p:blipFill>
          <p:spPr>
            <a:xfrm>
              <a:off x="9829755" y="5527008"/>
              <a:ext cx="1841210" cy="56259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0D1F16-AA68-4F87-9950-C3DD3597F144}"/>
              </a:ext>
            </a:extLst>
          </p:cNvPr>
          <p:cNvSpPr txBox="1"/>
          <p:nvPr/>
        </p:nvSpPr>
        <p:spPr>
          <a:xfrm>
            <a:off x="1038743" y="756165"/>
            <a:ext cx="709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9B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Listening Sessions</a:t>
            </a:r>
          </a:p>
        </p:txBody>
      </p:sp>
      <p:sp>
        <p:nvSpPr>
          <p:cNvPr id="11" name="Orange Tab">
            <a:extLst>
              <a:ext uri="{FF2B5EF4-FFF2-40B4-BE49-F238E27FC236}">
                <a16:creationId xmlns:a16="http://schemas.microsoft.com/office/drawing/2014/main" id="{17F610C3-0456-4989-95D9-1A7EFDF6A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8BC1653B-6DF9-4E86-AB56-791DF2386F67}"/>
              </a:ext>
            </a:extLst>
          </p:cNvPr>
          <p:cNvSpPr txBox="1">
            <a:spLocks/>
          </p:cNvSpPr>
          <p:nvPr/>
        </p:nvSpPr>
        <p:spPr>
          <a:xfrm>
            <a:off x="1038743" y="1537448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09CCF"/>
              </a:buClr>
              <a:buSzTx/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A28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09CCF"/>
              </a:buClr>
              <a:buSzTx/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73C498-BA46-7093-A2CC-82EEC7663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3120"/>
              </p:ext>
            </p:extLst>
          </p:nvPr>
        </p:nvGraphicFramePr>
        <p:xfrm>
          <a:off x="1038742" y="1537448"/>
          <a:ext cx="7896536" cy="470432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79379">
                  <a:extLst>
                    <a:ext uri="{9D8B030D-6E8A-4147-A177-3AD203B41FA5}">
                      <a16:colId xmlns:a16="http://schemas.microsoft.com/office/drawing/2014/main" val="2980862543"/>
                    </a:ext>
                  </a:extLst>
                </a:gridCol>
                <a:gridCol w="3917157">
                  <a:extLst>
                    <a:ext uri="{9D8B030D-6E8A-4147-A177-3AD203B41FA5}">
                      <a16:colId xmlns:a16="http://schemas.microsoft.com/office/drawing/2014/main" val="3248339582"/>
                    </a:ext>
                  </a:extLst>
                </a:gridCol>
              </a:tblGrid>
              <a:tr h="3543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Events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86557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Clients and Consumers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August 1, 2023 – 5:45 p.m.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904570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Diverse Racial and Ethnic Communities 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August 3, 2023 – 5:45 p.m.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167578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Families of Consumers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August 7, 2023 – 5:45 p.m.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06008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LGBTQ Populations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August 9, 2023 – 5:45 p.m.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992340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Parents and Caregivers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August 15, 2023 – 5:45 p.m.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338664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Veteran Populations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August 17, 2023 – 5:45 p.m.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25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7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5326D4-52DF-3DCF-C8C9-C3881929D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3395" y="2786"/>
            <a:ext cx="12359605" cy="6874347"/>
            <a:chOff x="973395" y="2786"/>
            <a:chExt cx="12359605" cy="68743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3E94D1-BED8-AE44-A03D-AB141BCFD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018961" y="2786"/>
              <a:ext cx="10314039" cy="687434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9273C4-B6AE-3741-80B1-773071479036}"/>
                </a:ext>
              </a:extLst>
            </p:cNvPr>
            <p:cNvSpPr/>
            <p:nvPr/>
          </p:nvSpPr>
          <p:spPr>
            <a:xfrm>
              <a:off x="973395" y="727589"/>
              <a:ext cx="2300748" cy="4532670"/>
            </a:xfrm>
            <a:prstGeom prst="rect">
              <a:avLst/>
            </a:prstGeom>
            <a:solidFill>
              <a:srgbClr val="1B3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182B4E-0B94-E845-B639-55357379FC68}"/>
                </a:ext>
              </a:extLst>
            </p:cNvPr>
            <p:cNvSpPr/>
            <p:nvPr/>
          </p:nvSpPr>
          <p:spPr>
            <a:xfrm>
              <a:off x="973395" y="5260259"/>
              <a:ext cx="2300748" cy="914400"/>
            </a:xfrm>
            <a:prstGeom prst="rect">
              <a:avLst/>
            </a:prstGeom>
            <a:solidFill>
              <a:srgbClr val="DE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01B053-01FA-324C-B7A4-E73F4E4F130E}"/>
                </a:ext>
              </a:extLst>
            </p:cNvPr>
            <p:cNvSpPr/>
            <p:nvPr/>
          </p:nvSpPr>
          <p:spPr>
            <a:xfrm>
              <a:off x="3274141" y="727589"/>
              <a:ext cx="3716594" cy="4532670"/>
            </a:xfrm>
            <a:prstGeom prst="rect">
              <a:avLst/>
            </a:prstGeom>
            <a:solidFill>
              <a:srgbClr val="1B365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6AB67F-EB8C-8B4D-9107-DF3299F709D8}"/>
                </a:ext>
              </a:extLst>
            </p:cNvPr>
            <p:cNvSpPr/>
            <p:nvPr/>
          </p:nvSpPr>
          <p:spPr>
            <a:xfrm>
              <a:off x="3274141" y="5260259"/>
              <a:ext cx="3716594" cy="914400"/>
            </a:xfrm>
            <a:prstGeom prst="rect">
              <a:avLst/>
            </a:prstGeom>
            <a:solidFill>
              <a:srgbClr val="DE7C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6BFF51-E621-7C45-AE78-DFCDD1A95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</a:blip>
            <a:srcRect/>
            <a:stretch/>
          </p:blipFill>
          <p:spPr>
            <a:xfrm>
              <a:off x="9829755" y="5527008"/>
              <a:ext cx="1841210" cy="56259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68A82F-CE48-CB49-8D6B-B171BC950E5D}"/>
              </a:ext>
            </a:extLst>
          </p:cNvPr>
          <p:cNvSpPr txBox="1"/>
          <p:nvPr/>
        </p:nvSpPr>
        <p:spPr>
          <a:xfrm>
            <a:off x="1494505" y="2035116"/>
            <a:ext cx="5155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397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6F0D46-2464-2442-9BE0-BF6130B5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0"/>
            <a:ext cx="2704415" cy="6856766"/>
            <a:chOff x="-1" y="0"/>
            <a:chExt cx="2704415" cy="68567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C2F8C3-6652-054F-A06F-6B75EEBA854C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0"/>
              <a:ext cx="2560320" cy="685676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9273C4-B6AE-3741-80B1-773071479036}"/>
                </a:ext>
              </a:extLst>
            </p:cNvPr>
            <p:cNvSpPr/>
            <p:nvPr/>
          </p:nvSpPr>
          <p:spPr>
            <a:xfrm>
              <a:off x="2558110" y="611986"/>
              <a:ext cx="146304" cy="4532670"/>
            </a:xfrm>
            <a:prstGeom prst="rect">
              <a:avLst/>
            </a:prstGeom>
            <a:solidFill>
              <a:srgbClr val="1B3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79D20C-ECE5-4F47-9FDE-BA37FCA06CB2}"/>
                </a:ext>
              </a:extLst>
            </p:cNvPr>
            <p:cNvSpPr/>
            <p:nvPr/>
          </p:nvSpPr>
          <p:spPr>
            <a:xfrm>
              <a:off x="312452" y="611986"/>
              <a:ext cx="2248625" cy="4532670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C5587D-A10A-0A41-837F-07E1A3F0F0C7}"/>
                </a:ext>
              </a:extLst>
            </p:cNvPr>
            <p:cNvSpPr/>
            <p:nvPr/>
          </p:nvSpPr>
          <p:spPr>
            <a:xfrm>
              <a:off x="312073" y="5144656"/>
              <a:ext cx="2248625" cy="1038941"/>
            </a:xfrm>
            <a:prstGeom prst="rect">
              <a:avLst/>
            </a:prstGeom>
            <a:solidFill>
              <a:srgbClr val="DE7C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49F7AC-433B-D846-AB31-513EE7C85135}"/>
                </a:ext>
              </a:extLst>
            </p:cNvPr>
            <p:cNvSpPr/>
            <p:nvPr/>
          </p:nvSpPr>
          <p:spPr>
            <a:xfrm>
              <a:off x="2560319" y="5144655"/>
              <a:ext cx="142644" cy="1038941"/>
            </a:xfrm>
            <a:prstGeom prst="rect">
              <a:avLst/>
            </a:prstGeom>
            <a:solidFill>
              <a:srgbClr val="DE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8E327C-4ACE-9F44-8767-5EBFA455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/>
          </p:blipFill>
          <p:spPr>
            <a:xfrm>
              <a:off x="515780" y="5404594"/>
              <a:ext cx="1841210" cy="562592"/>
            </a:xfrm>
            <a:prstGeom prst="rect">
              <a:avLst/>
            </a:prstGeom>
          </p:spPr>
        </p:pic>
      </p:grpSp>
      <p:sp>
        <p:nvSpPr>
          <p:cNvPr id="10" name="Title 7">
            <a:extLst>
              <a:ext uri="{FF2B5EF4-FFF2-40B4-BE49-F238E27FC236}">
                <a16:creationId xmlns:a16="http://schemas.microsoft.com/office/drawing/2014/main" id="{829A59CA-1A3B-4E33-9761-884BB350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14314" y="1674565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09CCF"/>
              </a:buClr>
              <a:buSzTx/>
              <a:buFont typeface="Arial" panose="020B0604020202020204" pitchFamily="34" charset="0"/>
              <a:buChar char="•"/>
              <a:tabLst>
                <a:tab pos="2792413" algn="l"/>
              </a:tabLst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2C2A2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E1E6894-637C-2A90-C6DE-19228714D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4678"/>
              </p:ext>
            </p:extLst>
          </p:nvPr>
        </p:nvGraphicFramePr>
        <p:xfrm>
          <a:off x="2951357" y="1555115"/>
          <a:ext cx="8650837" cy="446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6920B28-6321-30FA-799C-D93DA853B1DB}"/>
              </a:ext>
            </a:extLst>
          </p:cNvPr>
          <p:cNvSpPr txBox="1"/>
          <p:nvPr/>
        </p:nvSpPr>
        <p:spPr>
          <a:xfrm>
            <a:off x="3103013" y="427320"/>
            <a:ext cx="894611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Phase 2 Engagement on Elements of the Draft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7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086A6E-567A-8323-5653-C6DDA3EF4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83403" y="0"/>
            <a:ext cx="2702965" cy="6858000"/>
            <a:chOff x="9483403" y="0"/>
            <a:chExt cx="2702965" cy="6858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5FFC263-06C7-B443-8826-0C6376388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26048" y="0"/>
              <a:ext cx="2560320" cy="68580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9599A2A-E566-4D41-88BF-1926C85D7E8D}"/>
                </a:ext>
              </a:extLst>
            </p:cNvPr>
            <p:cNvSpPr/>
            <p:nvPr/>
          </p:nvSpPr>
          <p:spPr>
            <a:xfrm>
              <a:off x="9483403" y="756163"/>
              <a:ext cx="142644" cy="4532670"/>
            </a:xfrm>
            <a:prstGeom prst="rect">
              <a:avLst/>
            </a:prstGeom>
            <a:solidFill>
              <a:srgbClr val="1B3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36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19F2DC-35C9-244E-AF8A-4DBF0BB7F880}"/>
                </a:ext>
              </a:extLst>
            </p:cNvPr>
            <p:cNvSpPr/>
            <p:nvPr/>
          </p:nvSpPr>
          <p:spPr>
            <a:xfrm>
              <a:off x="9483403" y="5288832"/>
              <a:ext cx="142644" cy="1038941"/>
            </a:xfrm>
            <a:prstGeom prst="rect">
              <a:avLst/>
            </a:prstGeom>
            <a:solidFill>
              <a:srgbClr val="DE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3BC684-E318-794B-962B-4398FB25327B}"/>
                </a:ext>
              </a:extLst>
            </p:cNvPr>
            <p:cNvSpPr/>
            <p:nvPr/>
          </p:nvSpPr>
          <p:spPr>
            <a:xfrm>
              <a:off x="9626048" y="756165"/>
              <a:ext cx="2248625" cy="4532670"/>
            </a:xfrm>
            <a:prstGeom prst="rect">
              <a:avLst/>
            </a:prstGeom>
            <a:solidFill>
              <a:srgbClr val="1B36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EDF9D3-C66E-E544-A962-6036ABC039FD}"/>
                </a:ext>
              </a:extLst>
            </p:cNvPr>
            <p:cNvSpPr/>
            <p:nvPr/>
          </p:nvSpPr>
          <p:spPr>
            <a:xfrm>
              <a:off x="9626048" y="5288834"/>
              <a:ext cx="2248625" cy="1038941"/>
            </a:xfrm>
            <a:prstGeom prst="rect">
              <a:avLst/>
            </a:prstGeom>
            <a:solidFill>
              <a:srgbClr val="DE7C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9A3A984-B681-854A-9717-F74970EF3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/>
            <a:stretch/>
          </p:blipFill>
          <p:spPr>
            <a:xfrm>
              <a:off x="9829755" y="5527008"/>
              <a:ext cx="1841210" cy="5625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F6F95-60C0-4920-96B9-C62C33B119CD}"/>
              </a:ext>
            </a:extLst>
          </p:cNvPr>
          <p:cNvSpPr txBox="1"/>
          <p:nvPr/>
        </p:nvSpPr>
        <p:spPr>
          <a:xfrm>
            <a:off x="317327" y="258748"/>
            <a:ext cx="789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609B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Interviews with Commissioners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09B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3" name="Orange Tab">
            <a:extLst>
              <a:ext uri="{FF2B5EF4-FFF2-40B4-BE49-F238E27FC236}">
                <a16:creationId xmlns:a16="http://schemas.microsoft.com/office/drawing/2014/main" id="{5847B5DE-A1CB-4580-8838-B5F57D2FD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7274" y="6398991"/>
            <a:ext cx="343034" cy="151052"/>
          </a:xfrm>
          <a:prstGeom prst="rect">
            <a:avLst/>
          </a:prstGeom>
          <a:solidFill>
            <a:srgbClr val="DE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A16AB500-9D77-4F11-BDD5-1010833E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38743" y="1537448"/>
            <a:ext cx="8097637" cy="3989560"/>
          </a:xfrm>
          <a:prstGeom prst="rect">
            <a:avLst/>
          </a:prstGeom>
        </p:spPr>
        <p:txBody>
          <a:bodyPr vert="horz" lIns="0" tIns="0" rIns="0" bIns="0" numCol="1" spcCol="5486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Source Sans Pro SemiBold" panose="020B0503030403020204" pitchFamily="34" charset="0"/>
                <a:cs typeface="+mj-cs"/>
              </a:defRPr>
            </a:lvl1pPr>
          </a:lstStyle>
          <a:p>
            <a:pPr lvl="0">
              <a:lnSpc>
                <a:spcPct val="120000"/>
              </a:lnSpc>
              <a:spcAft>
                <a:spcPts val="1200"/>
              </a:spcAft>
              <a:buClr>
                <a:srgbClr val="609CCF"/>
              </a:buClr>
              <a:tabLst>
                <a:tab pos="2792413" algn="l"/>
              </a:tabLs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4DF14C4-EC48-3785-9A0D-F47744D40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996817"/>
              </p:ext>
            </p:extLst>
          </p:nvPr>
        </p:nvGraphicFramePr>
        <p:xfrm>
          <a:off x="265761" y="885826"/>
          <a:ext cx="9563994" cy="583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942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00F1C-77CD-2B9F-AC6B-DD4E196C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Key Engagement Opportunities Across the Lifespan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8BE5D4-38F6-6450-69B8-6AE1F929B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89912"/>
              </p:ext>
            </p:extLst>
          </p:nvPr>
        </p:nvGraphicFramePr>
        <p:xfrm>
          <a:off x="4362451" y="620392"/>
          <a:ext cx="7515224" cy="594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6412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6601</TotalTime>
  <Words>542</Words>
  <Application>Microsoft Office PowerPoint</Application>
  <PresentationFormat>Widescreen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Source Sans Pro</vt:lpstr>
      <vt:lpstr>Source Sans Pro-Regular</vt:lpstr>
      <vt:lpstr>1_Office Theme</vt:lpstr>
      <vt:lpstr>PowerPoint Presentation</vt:lpstr>
      <vt:lpstr>PowerPoint Presentation</vt:lpstr>
      <vt:lpstr>PowerPoint Presentation</vt:lpstr>
      <vt:lpstr>Interviews and  Public Meetings </vt:lpstr>
      <vt:lpstr>PowerPoint Presentation</vt:lpstr>
      <vt:lpstr>PowerPoint Presentation</vt:lpstr>
      <vt:lpstr>PowerPoint Presentation</vt:lpstr>
      <vt:lpstr>PowerPoint Presentation</vt:lpstr>
      <vt:lpstr>Key Engagement Opportunities Across the Lifespan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Naify, Anna@MHSOAC</dc:creator>
  <cp:lastModifiedBy>Cody Scott</cp:lastModifiedBy>
  <cp:revision>40</cp:revision>
  <dcterms:created xsi:type="dcterms:W3CDTF">2021-04-06T16:38:07Z</dcterms:created>
  <dcterms:modified xsi:type="dcterms:W3CDTF">2023-08-24T01:21:43Z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2023-03-10T21:19:54Z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8ad5ab38-563f-410f-b00e-adbad5ebca9b</vt:lpwstr>
  </property>
  <property fmtid="{D5CDD505-2E9C-101B-9397-08002B2CF9AE}" pid="7" name="MSIP_Label_defa4170-0d19-0005-0004-bc88714345d2_ActionId">
    <vt:lpwstr>8f30ce7e-b7d3-4cb5-baa4-36bbaf996945</vt:lpwstr>
  </property>
  <property fmtid="{D5CDD505-2E9C-101B-9397-08002B2CF9AE}" pid="8" name="MSIP_Label_defa4170-0d19-0005-0004-bc88714345d2_ContentBits">
    <vt:lpwstr>0</vt:lpwstr>
  </property>
</Properties>
</file>