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4" r:id="rId3"/>
    <p:sldId id="278" r:id="rId4"/>
    <p:sldId id="275" r:id="rId5"/>
    <p:sldId id="290" r:id="rId6"/>
    <p:sldId id="271" r:id="rId7"/>
    <p:sldId id="292" r:id="rId8"/>
    <p:sldId id="276" r:id="rId9"/>
    <p:sldId id="279" r:id="rId10"/>
    <p:sldId id="282" r:id="rId11"/>
    <p:sldId id="257" r:id="rId12"/>
    <p:sldId id="277" r:id="rId13"/>
    <p:sldId id="295" r:id="rId14"/>
    <p:sldId id="283" r:id="rId15"/>
    <p:sldId id="307" r:id="rId16"/>
    <p:sldId id="260" r:id="rId17"/>
    <p:sldId id="296" r:id="rId18"/>
    <p:sldId id="309" r:id="rId19"/>
    <p:sldId id="300" r:id="rId20"/>
    <p:sldId id="301" r:id="rId21"/>
    <p:sldId id="302" r:id="rId22"/>
    <p:sldId id="303" r:id="rId23"/>
    <p:sldId id="304" r:id="rId24"/>
    <p:sldId id="258" r:id="rId25"/>
    <p:sldId id="313" r:id="rId26"/>
    <p:sldId id="261" r:id="rId27"/>
    <p:sldId id="310" r:id="rId28"/>
    <p:sldId id="311" r:id="rId29"/>
    <p:sldId id="312" r:id="rId30"/>
    <p:sldId id="299" r:id="rId31"/>
    <p:sldId id="286"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111F5-2CF8-4BCA-A4FF-7575B65FEC37}" v="378" dt="2025-02-27T15:38:03.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737"/>
  </p:normalViewPr>
  <p:slideViewPr>
    <p:cSldViewPr snapToGrid="0">
      <p:cViewPr>
        <p:scale>
          <a:sx n="81" d="100"/>
          <a:sy n="81" d="100"/>
        </p:scale>
        <p:origin x="8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carnevale" userId="03bb19faea6686c8" providerId="LiveId" clId="{DAD111F5-2CF8-4BCA-A4FF-7575B65FEC37}"/>
    <pc:docChg chg="undo custSel addSld delSld modSld sldOrd">
      <pc:chgData name="steve carnevale" userId="03bb19faea6686c8" providerId="LiveId" clId="{DAD111F5-2CF8-4BCA-A4FF-7575B65FEC37}" dt="2025-02-27T16:01:40.574" v="4774" actId="26606"/>
      <pc:docMkLst>
        <pc:docMk/>
      </pc:docMkLst>
      <pc:sldChg chg="addSp modSp mod">
        <pc:chgData name="steve carnevale" userId="03bb19faea6686c8" providerId="LiveId" clId="{DAD111F5-2CF8-4BCA-A4FF-7575B65FEC37}" dt="2025-02-26T14:24:35.326" v="119" actId="20577"/>
        <pc:sldMkLst>
          <pc:docMk/>
          <pc:sldMk cId="3600760027" sldId="256"/>
        </pc:sldMkLst>
        <pc:spChg chg="mod">
          <ac:chgData name="steve carnevale" userId="03bb19faea6686c8" providerId="LiveId" clId="{DAD111F5-2CF8-4BCA-A4FF-7575B65FEC37}" dt="2025-02-26T14:24:35.326" v="119" actId="20577"/>
          <ac:spMkLst>
            <pc:docMk/>
            <pc:sldMk cId="3600760027" sldId="256"/>
            <ac:spMk id="3" creationId="{8AB4EE8A-25E7-A75C-AA1F-6DFC7C54E3B3}"/>
          </ac:spMkLst>
        </pc:spChg>
        <pc:spChg chg="add mod">
          <ac:chgData name="steve carnevale" userId="03bb19faea6686c8" providerId="LiveId" clId="{DAD111F5-2CF8-4BCA-A4FF-7575B65FEC37}" dt="2025-02-26T14:23:56.079" v="109" actId="20577"/>
          <ac:spMkLst>
            <pc:docMk/>
            <pc:sldMk cId="3600760027" sldId="256"/>
            <ac:spMk id="5" creationId="{A8C3251F-5370-9EC9-C9ED-E4DCD812ADA8}"/>
          </ac:spMkLst>
        </pc:spChg>
      </pc:sldChg>
      <pc:sldChg chg="addSp modSp mod setBg">
        <pc:chgData name="steve carnevale" userId="03bb19faea6686c8" providerId="LiveId" clId="{DAD111F5-2CF8-4BCA-A4FF-7575B65FEC37}" dt="2025-02-27T06:18:13.597" v="2805" actId="20577"/>
        <pc:sldMkLst>
          <pc:docMk/>
          <pc:sldMk cId="627364116" sldId="257"/>
        </pc:sldMkLst>
        <pc:spChg chg="mod">
          <ac:chgData name="steve carnevale" userId="03bb19faea6686c8" providerId="LiveId" clId="{DAD111F5-2CF8-4BCA-A4FF-7575B65FEC37}" dt="2025-02-27T06:18:13.597" v="2805" actId="20577"/>
          <ac:spMkLst>
            <pc:docMk/>
            <pc:sldMk cId="627364116" sldId="257"/>
            <ac:spMk id="2" creationId="{1DFF9273-C92C-81E6-11F6-71CF8428905B}"/>
          </ac:spMkLst>
        </pc:spChg>
        <pc:spChg chg="mod">
          <ac:chgData name="steve carnevale" userId="03bb19faea6686c8" providerId="LiveId" clId="{DAD111F5-2CF8-4BCA-A4FF-7575B65FEC37}" dt="2025-02-27T06:17:57.811" v="2802" actId="26606"/>
          <ac:spMkLst>
            <pc:docMk/>
            <pc:sldMk cId="627364116" sldId="257"/>
            <ac:spMk id="3" creationId="{D15B962D-D876-5898-D230-5FC0CCF5FFAC}"/>
          </ac:spMkLst>
        </pc:spChg>
        <pc:spChg chg="add">
          <ac:chgData name="steve carnevale" userId="03bb19faea6686c8" providerId="LiveId" clId="{DAD111F5-2CF8-4BCA-A4FF-7575B65FEC37}" dt="2025-02-27T06:17:57.811" v="2802" actId="26606"/>
          <ac:spMkLst>
            <pc:docMk/>
            <pc:sldMk cId="627364116" sldId="257"/>
            <ac:spMk id="8" creationId="{1709F1D5-B0F1-4714-A239-E5B61C161915}"/>
          </ac:spMkLst>
        </pc:spChg>
        <pc:spChg chg="add">
          <ac:chgData name="steve carnevale" userId="03bb19faea6686c8" providerId="LiveId" clId="{DAD111F5-2CF8-4BCA-A4FF-7575B65FEC37}" dt="2025-02-27T06:17:57.811" v="2802" actId="26606"/>
          <ac:spMkLst>
            <pc:docMk/>
            <pc:sldMk cId="627364116" sldId="257"/>
            <ac:spMk id="10" creationId="{228FB460-D3FF-4440-A020-05982A09E517}"/>
          </ac:spMkLst>
        </pc:spChg>
        <pc:spChg chg="add">
          <ac:chgData name="steve carnevale" userId="03bb19faea6686c8" providerId="LiveId" clId="{DAD111F5-2CF8-4BCA-A4FF-7575B65FEC37}" dt="2025-02-27T06:17:57.811" v="2802" actId="26606"/>
          <ac:spMkLst>
            <pc:docMk/>
            <pc:sldMk cId="627364116" sldId="257"/>
            <ac:spMk id="12" creationId="{14847E93-7DC1-4D4B-8829-B19AA7137C50}"/>
          </ac:spMkLst>
        </pc:spChg>
        <pc:spChg chg="add">
          <ac:chgData name="steve carnevale" userId="03bb19faea6686c8" providerId="LiveId" clId="{DAD111F5-2CF8-4BCA-A4FF-7575B65FEC37}" dt="2025-02-27T06:17:57.811" v="2802" actId="26606"/>
          <ac:spMkLst>
            <pc:docMk/>
            <pc:sldMk cId="627364116" sldId="257"/>
            <ac:spMk id="14" creationId="{5566D6E1-03A1-4D73-A4E0-35D74D568A04}"/>
          </ac:spMkLst>
        </pc:spChg>
        <pc:spChg chg="add">
          <ac:chgData name="steve carnevale" userId="03bb19faea6686c8" providerId="LiveId" clId="{DAD111F5-2CF8-4BCA-A4FF-7575B65FEC37}" dt="2025-02-27T06:17:57.811" v="2802" actId="26606"/>
          <ac:spMkLst>
            <pc:docMk/>
            <pc:sldMk cId="627364116" sldId="257"/>
            <ac:spMk id="16" creationId="{9F835A99-04AC-494A-A572-AFE8413CC938}"/>
          </ac:spMkLst>
        </pc:spChg>
        <pc:spChg chg="add">
          <ac:chgData name="steve carnevale" userId="03bb19faea6686c8" providerId="LiveId" clId="{DAD111F5-2CF8-4BCA-A4FF-7575B65FEC37}" dt="2025-02-27T06:17:57.811" v="2802" actId="26606"/>
          <ac:spMkLst>
            <pc:docMk/>
            <pc:sldMk cId="627364116" sldId="257"/>
            <ac:spMk id="18" creationId="{7B786209-1B0B-4CA9-9BDD-F7327066A84D}"/>
          </ac:spMkLst>
        </pc:spChg>
        <pc:spChg chg="add">
          <ac:chgData name="steve carnevale" userId="03bb19faea6686c8" providerId="LiveId" clId="{DAD111F5-2CF8-4BCA-A4FF-7575B65FEC37}" dt="2025-02-27T06:17:57.811" v="2802" actId="26606"/>
          <ac:spMkLst>
            <pc:docMk/>
            <pc:sldMk cId="627364116" sldId="257"/>
            <ac:spMk id="20" creationId="{2D2964BB-484D-45AE-AD66-D407D0629652}"/>
          </ac:spMkLst>
        </pc:spChg>
        <pc:spChg chg="add">
          <ac:chgData name="steve carnevale" userId="03bb19faea6686c8" providerId="LiveId" clId="{DAD111F5-2CF8-4BCA-A4FF-7575B65FEC37}" dt="2025-02-27T06:17:57.811" v="2802" actId="26606"/>
          <ac:spMkLst>
            <pc:docMk/>
            <pc:sldMk cId="627364116" sldId="257"/>
            <ac:spMk id="22" creationId="{6691AC69-A76E-4DAB-B565-468B6B87ACF3}"/>
          </ac:spMkLst>
        </pc:spChg>
      </pc:sldChg>
      <pc:sldChg chg="ord">
        <pc:chgData name="steve carnevale" userId="03bb19faea6686c8" providerId="LiveId" clId="{DAD111F5-2CF8-4BCA-A4FF-7575B65FEC37}" dt="2025-02-27T15:39:04.403" v="4663"/>
        <pc:sldMkLst>
          <pc:docMk/>
          <pc:sldMk cId="2780641425" sldId="258"/>
        </pc:sldMkLst>
      </pc:sldChg>
      <pc:sldChg chg="del">
        <pc:chgData name="steve carnevale" userId="03bb19faea6686c8" providerId="LiveId" clId="{DAD111F5-2CF8-4BCA-A4FF-7575B65FEC37}" dt="2025-02-27T15:37:20.280" v="4657" actId="47"/>
        <pc:sldMkLst>
          <pc:docMk/>
          <pc:sldMk cId="2621269949" sldId="259"/>
        </pc:sldMkLst>
      </pc:sldChg>
      <pc:sldChg chg="addSp delSp modSp mod setBg">
        <pc:chgData name="steve carnevale" userId="03bb19faea6686c8" providerId="LiveId" clId="{DAD111F5-2CF8-4BCA-A4FF-7575B65FEC37}" dt="2025-02-27T15:03:34.456" v="3220" actId="14100"/>
        <pc:sldMkLst>
          <pc:docMk/>
          <pc:sldMk cId="1784315803" sldId="260"/>
        </pc:sldMkLst>
        <pc:spChg chg="mod">
          <ac:chgData name="steve carnevale" userId="03bb19faea6686c8" providerId="LiveId" clId="{DAD111F5-2CF8-4BCA-A4FF-7575B65FEC37}" dt="2025-02-27T15:01:44.099" v="3198" actId="26606"/>
          <ac:spMkLst>
            <pc:docMk/>
            <pc:sldMk cId="1784315803" sldId="260"/>
            <ac:spMk id="2" creationId="{FD530E55-6FC6-9C9C-0A05-0A184E092AAD}"/>
          </ac:spMkLst>
        </pc:spChg>
        <pc:spChg chg="mod">
          <ac:chgData name="steve carnevale" userId="03bb19faea6686c8" providerId="LiveId" clId="{DAD111F5-2CF8-4BCA-A4FF-7575B65FEC37}" dt="2025-02-27T15:03:34.456" v="3220" actId="14100"/>
          <ac:spMkLst>
            <pc:docMk/>
            <pc:sldMk cId="1784315803" sldId="260"/>
            <ac:spMk id="3" creationId="{75F17D6E-6106-41C0-A3B7-7707B7B22736}"/>
          </ac:spMkLst>
        </pc:spChg>
        <pc:spChg chg="add del">
          <ac:chgData name="steve carnevale" userId="03bb19faea6686c8" providerId="LiveId" clId="{DAD111F5-2CF8-4BCA-A4FF-7575B65FEC37}" dt="2025-02-27T15:01:44.099" v="3198" actId="26606"/>
          <ac:spMkLst>
            <pc:docMk/>
            <pc:sldMk cId="1784315803" sldId="260"/>
            <ac:spMk id="9" creationId="{C0763A76-9F1C-4FC5-82B7-DD475DA461B2}"/>
          </ac:spMkLst>
        </pc:spChg>
        <pc:spChg chg="add del">
          <ac:chgData name="steve carnevale" userId="03bb19faea6686c8" providerId="LiveId" clId="{DAD111F5-2CF8-4BCA-A4FF-7575B65FEC37}" dt="2025-02-27T15:01:44.099" v="3198" actId="26606"/>
          <ac:spMkLst>
            <pc:docMk/>
            <pc:sldMk cId="1784315803" sldId="260"/>
            <ac:spMk id="11" creationId="{E81BF4F6-F2CF-4984-9D14-D6966D92F99F}"/>
          </ac:spMkLst>
        </pc:spChg>
        <pc:spChg chg="add">
          <ac:chgData name="steve carnevale" userId="03bb19faea6686c8" providerId="LiveId" clId="{DAD111F5-2CF8-4BCA-A4FF-7575B65FEC37}" dt="2025-02-27T15:01:44.099" v="3198" actId="26606"/>
          <ac:spMkLst>
            <pc:docMk/>
            <pc:sldMk cId="1784315803" sldId="260"/>
            <ac:spMk id="16" creationId="{3ECBE1F1-D69B-4AFA-ABD5-8E41720EF6DE}"/>
          </ac:spMkLst>
        </pc:spChg>
        <pc:spChg chg="add">
          <ac:chgData name="steve carnevale" userId="03bb19faea6686c8" providerId="LiveId" clId="{DAD111F5-2CF8-4BCA-A4FF-7575B65FEC37}" dt="2025-02-27T15:01:44.099" v="3198" actId="26606"/>
          <ac:spMkLst>
            <pc:docMk/>
            <pc:sldMk cId="1784315803" sldId="260"/>
            <ac:spMk id="18" creationId="{603A6265-E10C-4B85-9C20-E75FCAF9CC63}"/>
          </ac:spMkLst>
        </pc:spChg>
        <pc:picChg chg="add mod ord">
          <ac:chgData name="steve carnevale" userId="03bb19faea6686c8" providerId="LiveId" clId="{DAD111F5-2CF8-4BCA-A4FF-7575B65FEC37}" dt="2025-02-27T15:01:44.099" v="3198" actId="26606"/>
          <ac:picMkLst>
            <pc:docMk/>
            <pc:sldMk cId="1784315803" sldId="260"/>
            <ac:picMk id="5" creationId="{C5793D46-DF72-E3D1-6F56-6AAA654B7E40}"/>
          </ac:picMkLst>
        </pc:picChg>
      </pc:sldChg>
      <pc:sldChg chg="addSp modSp mod ord setBg">
        <pc:chgData name="steve carnevale" userId="03bb19faea6686c8" providerId="LiveId" clId="{DAD111F5-2CF8-4BCA-A4FF-7575B65FEC37}" dt="2025-02-27T15:39:34.943" v="4664" actId="26606"/>
        <pc:sldMkLst>
          <pc:docMk/>
          <pc:sldMk cId="2491210742" sldId="261"/>
        </pc:sldMkLst>
        <pc:spChg chg="mod">
          <ac:chgData name="steve carnevale" userId="03bb19faea6686c8" providerId="LiveId" clId="{DAD111F5-2CF8-4BCA-A4FF-7575B65FEC37}" dt="2025-02-27T15:39:34.943" v="4664" actId="26606"/>
          <ac:spMkLst>
            <pc:docMk/>
            <pc:sldMk cId="2491210742" sldId="261"/>
            <ac:spMk id="2" creationId="{B0921DFA-5E0D-0F4C-C9E4-2BD5156F4991}"/>
          </ac:spMkLst>
        </pc:spChg>
        <pc:spChg chg="mod">
          <ac:chgData name="steve carnevale" userId="03bb19faea6686c8" providerId="LiveId" clId="{DAD111F5-2CF8-4BCA-A4FF-7575B65FEC37}" dt="2025-02-27T15:39:34.943" v="4664" actId="26606"/>
          <ac:spMkLst>
            <pc:docMk/>
            <pc:sldMk cId="2491210742" sldId="261"/>
            <ac:spMk id="3" creationId="{77B15A2D-3185-1AEA-392B-1C9232FA4ED2}"/>
          </ac:spMkLst>
        </pc:spChg>
        <pc:spChg chg="add">
          <ac:chgData name="steve carnevale" userId="03bb19faea6686c8" providerId="LiveId" clId="{DAD111F5-2CF8-4BCA-A4FF-7575B65FEC37}" dt="2025-02-27T15:39:34.943" v="4664" actId="26606"/>
          <ac:spMkLst>
            <pc:docMk/>
            <pc:sldMk cId="2491210742" sldId="261"/>
            <ac:spMk id="10" creationId="{245A9F99-D9B1-4094-A2E2-B90AC1DB7B9C}"/>
          </ac:spMkLst>
        </pc:spChg>
        <pc:spChg chg="add">
          <ac:chgData name="steve carnevale" userId="03bb19faea6686c8" providerId="LiveId" clId="{DAD111F5-2CF8-4BCA-A4FF-7575B65FEC37}" dt="2025-02-27T15:39:34.943" v="4664" actId="26606"/>
          <ac:spMkLst>
            <pc:docMk/>
            <pc:sldMk cId="2491210742" sldId="261"/>
            <ac:spMk id="12" creationId="{B7FAF607-473A-4A43-A23D-BBFF5C4117BB}"/>
          </ac:spMkLst>
        </pc:spChg>
        <pc:grpChg chg="add">
          <ac:chgData name="steve carnevale" userId="03bb19faea6686c8" providerId="LiveId" clId="{DAD111F5-2CF8-4BCA-A4FF-7575B65FEC37}" dt="2025-02-27T15:39:34.943" v="4664" actId="26606"/>
          <ac:grpSpMkLst>
            <pc:docMk/>
            <pc:sldMk cId="2491210742" sldId="261"/>
            <ac:grpSpMk id="14" creationId="{C5F6476F-D303-44D3-B30F-1BA348F0F64A}"/>
          </ac:grpSpMkLst>
        </pc:grpChg>
        <pc:picChg chg="add">
          <ac:chgData name="steve carnevale" userId="03bb19faea6686c8" providerId="LiveId" clId="{DAD111F5-2CF8-4BCA-A4FF-7575B65FEC37}" dt="2025-02-27T15:39:34.943" v="4664" actId="26606"/>
          <ac:picMkLst>
            <pc:docMk/>
            <pc:sldMk cId="2491210742" sldId="261"/>
            <ac:picMk id="7" creationId="{E37E265C-3187-CAC5-B4A5-DC1D0ED4CEFD}"/>
          </ac:picMkLst>
        </pc:picChg>
      </pc:sldChg>
      <pc:sldChg chg="del">
        <pc:chgData name="steve carnevale" userId="03bb19faea6686c8" providerId="LiveId" clId="{DAD111F5-2CF8-4BCA-A4FF-7575B65FEC37}" dt="2025-02-27T15:29:07.939" v="4345" actId="47"/>
        <pc:sldMkLst>
          <pc:docMk/>
          <pc:sldMk cId="570833358" sldId="263"/>
        </pc:sldMkLst>
      </pc:sldChg>
      <pc:sldChg chg="del">
        <pc:chgData name="steve carnevale" userId="03bb19faea6686c8" providerId="LiveId" clId="{DAD111F5-2CF8-4BCA-A4FF-7575B65FEC37}" dt="2025-02-27T15:31:28.047" v="4478" actId="47"/>
        <pc:sldMkLst>
          <pc:docMk/>
          <pc:sldMk cId="3311329821" sldId="264"/>
        </pc:sldMkLst>
      </pc:sldChg>
      <pc:sldChg chg="del">
        <pc:chgData name="steve carnevale" userId="03bb19faea6686c8" providerId="LiveId" clId="{DAD111F5-2CF8-4BCA-A4FF-7575B65FEC37}" dt="2025-02-27T15:32:09.716" v="4482" actId="47"/>
        <pc:sldMkLst>
          <pc:docMk/>
          <pc:sldMk cId="3035541731" sldId="265"/>
        </pc:sldMkLst>
      </pc:sldChg>
      <pc:sldChg chg="del">
        <pc:chgData name="steve carnevale" userId="03bb19faea6686c8" providerId="LiveId" clId="{DAD111F5-2CF8-4BCA-A4FF-7575B65FEC37}" dt="2025-02-27T15:35:10.378" v="4562" actId="47"/>
        <pc:sldMkLst>
          <pc:docMk/>
          <pc:sldMk cId="2155646188" sldId="266"/>
        </pc:sldMkLst>
      </pc:sldChg>
      <pc:sldChg chg="del">
        <pc:chgData name="steve carnevale" userId="03bb19faea6686c8" providerId="LiveId" clId="{DAD111F5-2CF8-4BCA-A4FF-7575B65FEC37}" dt="2025-02-27T15:23:00.678" v="4075" actId="47"/>
        <pc:sldMkLst>
          <pc:docMk/>
          <pc:sldMk cId="560239248" sldId="267"/>
        </pc:sldMkLst>
      </pc:sldChg>
      <pc:sldChg chg="del">
        <pc:chgData name="steve carnevale" userId="03bb19faea6686c8" providerId="LiveId" clId="{DAD111F5-2CF8-4BCA-A4FF-7575B65FEC37}" dt="2025-02-27T15:25:48.021" v="4219" actId="47"/>
        <pc:sldMkLst>
          <pc:docMk/>
          <pc:sldMk cId="1557256775" sldId="268"/>
        </pc:sldMkLst>
      </pc:sldChg>
      <pc:sldChg chg="del">
        <pc:chgData name="steve carnevale" userId="03bb19faea6686c8" providerId="LiveId" clId="{DAD111F5-2CF8-4BCA-A4FF-7575B65FEC37}" dt="2025-02-27T15:35:24.267" v="4563" actId="47"/>
        <pc:sldMkLst>
          <pc:docMk/>
          <pc:sldMk cId="4272434585" sldId="269"/>
        </pc:sldMkLst>
      </pc:sldChg>
      <pc:sldChg chg="addSp delSp modSp mod setBg">
        <pc:chgData name="steve carnevale" userId="03bb19faea6686c8" providerId="LiveId" clId="{DAD111F5-2CF8-4BCA-A4FF-7575B65FEC37}" dt="2025-02-27T05:51:26.995" v="2273" actId="26606"/>
        <pc:sldMkLst>
          <pc:docMk/>
          <pc:sldMk cId="1905149957" sldId="271"/>
        </pc:sldMkLst>
        <pc:spChg chg="mod">
          <ac:chgData name="steve carnevale" userId="03bb19faea6686c8" providerId="LiveId" clId="{DAD111F5-2CF8-4BCA-A4FF-7575B65FEC37}" dt="2025-02-27T05:51:26.995" v="2273" actId="26606"/>
          <ac:spMkLst>
            <pc:docMk/>
            <pc:sldMk cId="1905149957" sldId="271"/>
            <ac:spMk id="2" creationId="{75A187D9-9064-71D5-3469-3CF386150112}"/>
          </ac:spMkLst>
        </pc:spChg>
        <pc:spChg chg="mod">
          <ac:chgData name="steve carnevale" userId="03bb19faea6686c8" providerId="LiveId" clId="{DAD111F5-2CF8-4BCA-A4FF-7575B65FEC37}" dt="2025-02-27T05:51:26.995" v="2273" actId="26606"/>
          <ac:spMkLst>
            <pc:docMk/>
            <pc:sldMk cId="1905149957" sldId="271"/>
            <ac:spMk id="3" creationId="{E4472F2D-63B6-8F12-C8FF-95D65098304A}"/>
          </ac:spMkLst>
        </pc:spChg>
        <pc:spChg chg="add del">
          <ac:chgData name="steve carnevale" userId="03bb19faea6686c8" providerId="LiveId" clId="{DAD111F5-2CF8-4BCA-A4FF-7575B65FEC37}" dt="2025-02-27T05:51:26.976" v="2272" actId="26606"/>
          <ac:spMkLst>
            <pc:docMk/>
            <pc:sldMk cId="1905149957" sldId="271"/>
            <ac:spMk id="10" creationId="{245A9F99-D9B1-4094-A2E2-B90AC1DB7B9C}"/>
          </ac:spMkLst>
        </pc:spChg>
        <pc:spChg chg="add del">
          <ac:chgData name="steve carnevale" userId="03bb19faea6686c8" providerId="LiveId" clId="{DAD111F5-2CF8-4BCA-A4FF-7575B65FEC37}" dt="2025-02-27T05:51:26.976" v="2272" actId="26606"/>
          <ac:spMkLst>
            <pc:docMk/>
            <pc:sldMk cId="1905149957" sldId="271"/>
            <ac:spMk id="12" creationId="{B7FAF607-473A-4A43-A23D-BBFF5C4117BB}"/>
          </ac:spMkLst>
        </pc:spChg>
        <pc:spChg chg="add">
          <ac:chgData name="steve carnevale" userId="03bb19faea6686c8" providerId="LiveId" clId="{DAD111F5-2CF8-4BCA-A4FF-7575B65FEC37}" dt="2025-02-27T05:51:26.995" v="2273" actId="26606"/>
          <ac:spMkLst>
            <pc:docMk/>
            <pc:sldMk cId="1905149957" sldId="271"/>
            <ac:spMk id="19" creationId="{245A9F99-D9B1-4094-A2E2-B90AC1DB7B9C}"/>
          </ac:spMkLst>
        </pc:spChg>
        <pc:spChg chg="add">
          <ac:chgData name="steve carnevale" userId="03bb19faea6686c8" providerId="LiveId" clId="{DAD111F5-2CF8-4BCA-A4FF-7575B65FEC37}" dt="2025-02-27T05:51:26.995" v="2273" actId="26606"/>
          <ac:spMkLst>
            <pc:docMk/>
            <pc:sldMk cId="1905149957" sldId="271"/>
            <ac:spMk id="20" creationId="{B7FAF607-473A-4A43-A23D-BBFF5C4117BB}"/>
          </ac:spMkLst>
        </pc:spChg>
        <pc:grpChg chg="add del">
          <ac:chgData name="steve carnevale" userId="03bb19faea6686c8" providerId="LiveId" clId="{DAD111F5-2CF8-4BCA-A4FF-7575B65FEC37}" dt="2025-02-27T05:51:26.976" v="2272" actId="26606"/>
          <ac:grpSpMkLst>
            <pc:docMk/>
            <pc:sldMk cId="1905149957" sldId="271"/>
            <ac:grpSpMk id="14" creationId="{C5F6476F-D303-44D3-B30F-1BA348F0F64A}"/>
          </ac:grpSpMkLst>
        </pc:grpChg>
        <pc:grpChg chg="add">
          <ac:chgData name="steve carnevale" userId="03bb19faea6686c8" providerId="LiveId" clId="{DAD111F5-2CF8-4BCA-A4FF-7575B65FEC37}" dt="2025-02-27T05:51:26.995" v="2273" actId="26606"/>
          <ac:grpSpMkLst>
            <pc:docMk/>
            <pc:sldMk cId="1905149957" sldId="271"/>
            <ac:grpSpMk id="22" creationId="{C5F6476F-D303-44D3-B30F-1BA348F0F64A}"/>
          </ac:grpSpMkLst>
        </pc:grpChg>
        <pc:picChg chg="add del">
          <ac:chgData name="steve carnevale" userId="03bb19faea6686c8" providerId="LiveId" clId="{DAD111F5-2CF8-4BCA-A4FF-7575B65FEC37}" dt="2025-02-27T05:51:26.976" v="2272" actId="26606"/>
          <ac:picMkLst>
            <pc:docMk/>
            <pc:sldMk cId="1905149957" sldId="271"/>
            <ac:picMk id="7" creationId="{95028AD2-A74C-A438-3BA4-6AC0C946BE23}"/>
          </ac:picMkLst>
        </pc:picChg>
        <pc:picChg chg="add">
          <ac:chgData name="steve carnevale" userId="03bb19faea6686c8" providerId="LiveId" clId="{DAD111F5-2CF8-4BCA-A4FF-7575B65FEC37}" dt="2025-02-27T05:51:26.995" v="2273" actId="26606"/>
          <ac:picMkLst>
            <pc:docMk/>
            <pc:sldMk cId="1905149957" sldId="271"/>
            <ac:picMk id="21" creationId="{3312B976-0806-6803-9B64-E067CE41D285}"/>
          </ac:picMkLst>
        </pc:picChg>
      </pc:sldChg>
      <pc:sldChg chg="addSp delSp modSp mod setBg">
        <pc:chgData name="steve carnevale" userId="03bb19faea6686c8" providerId="LiveId" clId="{DAD111F5-2CF8-4BCA-A4FF-7575B65FEC37}" dt="2025-02-26T14:37:07.264" v="155" actId="20577"/>
        <pc:sldMkLst>
          <pc:docMk/>
          <pc:sldMk cId="3013027488" sldId="275"/>
        </pc:sldMkLst>
        <pc:spChg chg="mod">
          <ac:chgData name="steve carnevale" userId="03bb19faea6686c8" providerId="LiveId" clId="{DAD111F5-2CF8-4BCA-A4FF-7575B65FEC37}" dt="2025-02-26T14:37:07.264" v="155" actId="20577"/>
          <ac:spMkLst>
            <pc:docMk/>
            <pc:sldMk cId="3013027488" sldId="275"/>
            <ac:spMk id="2" creationId="{E7A64FAA-6A69-FC49-9F85-2BB7E1BCC13F}"/>
          </ac:spMkLst>
        </pc:spChg>
        <pc:spChg chg="add del mod">
          <ac:chgData name="steve carnevale" userId="03bb19faea6686c8" providerId="LiveId" clId="{DAD111F5-2CF8-4BCA-A4FF-7575B65FEC37}" dt="2025-02-26T06:05:09.390" v="17" actId="26606"/>
          <ac:spMkLst>
            <pc:docMk/>
            <pc:sldMk cId="3013027488" sldId="275"/>
            <ac:spMk id="3" creationId="{1758441D-29D1-DBBF-66EA-08D12C17A412}"/>
          </ac:spMkLst>
        </pc:spChg>
        <pc:spChg chg="add del">
          <ac:chgData name="steve carnevale" userId="03bb19faea6686c8" providerId="LiveId" clId="{DAD111F5-2CF8-4BCA-A4FF-7575B65FEC37}" dt="2025-02-26T06:05:09.390" v="17" actId="26606"/>
          <ac:spMkLst>
            <pc:docMk/>
            <pc:sldMk cId="3013027488" sldId="275"/>
            <ac:spMk id="8" creationId="{D038248A-211C-4EEC-8401-C761B929FB52}"/>
          </ac:spMkLst>
        </pc:spChg>
        <pc:spChg chg="add del">
          <ac:chgData name="steve carnevale" userId="03bb19faea6686c8" providerId="LiveId" clId="{DAD111F5-2CF8-4BCA-A4FF-7575B65FEC37}" dt="2025-02-26T06:05:09.390" v="17" actId="26606"/>
          <ac:spMkLst>
            <pc:docMk/>
            <pc:sldMk cId="3013027488" sldId="275"/>
            <ac:spMk id="10" creationId="{C30A849F-66D9-40C8-BEC8-35AFF8F4568F}"/>
          </ac:spMkLst>
        </pc:spChg>
        <pc:spChg chg="add del">
          <ac:chgData name="steve carnevale" userId="03bb19faea6686c8" providerId="LiveId" clId="{DAD111F5-2CF8-4BCA-A4FF-7575B65FEC37}" dt="2025-02-26T06:05:09.374" v="16" actId="26606"/>
          <ac:spMkLst>
            <pc:docMk/>
            <pc:sldMk cId="3013027488" sldId="275"/>
            <ac:spMk id="27" creationId="{DAF1966E-FD40-4A4A-B61B-C4DF7FA05F06}"/>
          </ac:spMkLst>
        </pc:spChg>
        <pc:spChg chg="add del">
          <ac:chgData name="steve carnevale" userId="03bb19faea6686c8" providerId="LiveId" clId="{DAD111F5-2CF8-4BCA-A4FF-7575B65FEC37}" dt="2025-02-26T06:04:47.968" v="14" actId="26606"/>
          <ac:spMkLst>
            <pc:docMk/>
            <pc:sldMk cId="3013027488" sldId="275"/>
            <ac:spMk id="28" creationId="{7517A47C-B2E5-4B79-8061-D74B1311AF6E}"/>
          </ac:spMkLst>
        </pc:spChg>
        <pc:spChg chg="add del">
          <ac:chgData name="steve carnevale" userId="03bb19faea6686c8" providerId="LiveId" clId="{DAD111F5-2CF8-4BCA-A4FF-7575B65FEC37}" dt="2025-02-26T06:05:09.374" v="16" actId="26606"/>
          <ac:spMkLst>
            <pc:docMk/>
            <pc:sldMk cId="3013027488" sldId="275"/>
            <ac:spMk id="29" creationId="{047BFA19-D45E-416B-A404-7AF2F3F27017}"/>
          </ac:spMkLst>
        </pc:spChg>
        <pc:spChg chg="add del">
          <ac:chgData name="steve carnevale" userId="03bb19faea6686c8" providerId="LiveId" clId="{DAD111F5-2CF8-4BCA-A4FF-7575B65FEC37}" dt="2025-02-26T06:04:47.968" v="14" actId="26606"/>
          <ac:spMkLst>
            <pc:docMk/>
            <pc:sldMk cId="3013027488" sldId="275"/>
            <ac:spMk id="30" creationId="{C505E780-2083-4CB5-A42A-5E0E2908ECC3}"/>
          </ac:spMkLst>
        </pc:spChg>
        <pc:spChg chg="add del">
          <ac:chgData name="steve carnevale" userId="03bb19faea6686c8" providerId="LiveId" clId="{DAD111F5-2CF8-4BCA-A4FF-7575B65FEC37}" dt="2025-02-26T06:05:09.374" v="16" actId="26606"/>
          <ac:spMkLst>
            <pc:docMk/>
            <pc:sldMk cId="3013027488" sldId="275"/>
            <ac:spMk id="31" creationId="{8E0105E7-23DB-4CF2-8258-FF47C7620F6E}"/>
          </ac:spMkLst>
        </pc:spChg>
        <pc:spChg chg="add del">
          <ac:chgData name="steve carnevale" userId="03bb19faea6686c8" providerId="LiveId" clId="{DAD111F5-2CF8-4BCA-A4FF-7575B65FEC37}" dt="2025-02-26T06:04:47.968" v="14" actId="26606"/>
          <ac:spMkLst>
            <pc:docMk/>
            <pc:sldMk cId="3013027488" sldId="275"/>
            <ac:spMk id="32" creationId="{D2C0AE1C-0118-41AE-8A10-7CDCBF10E96F}"/>
          </ac:spMkLst>
        </pc:spChg>
        <pc:spChg chg="add del">
          <ac:chgData name="steve carnevale" userId="03bb19faea6686c8" providerId="LiveId" clId="{DAD111F5-2CF8-4BCA-A4FF-7575B65FEC37}" dt="2025-02-26T06:05:09.374" v="16" actId="26606"/>
          <ac:spMkLst>
            <pc:docMk/>
            <pc:sldMk cId="3013027488" sldId="275"/>
            <ac:spMk id="33" creationId="{074B4F7D-14B2-478B-8BF5-01E4E0C5D263}"/>
          </ac:spMkLst>
        </pc:spChg>
        <pc:spChg chg="add del">
          <ac:chgData name="steve carnevale" userId="03bb19faea6686c8" providerId="LiveId" clId="{DAD111F5-2CF8-4BCA-A4FF-7575B65FEC37}" dt="2025-02-26T06:04:47.968" v="14" actId="26606"/>
          <ac:spMkLst>
            <pc:docMk/>
            <pc:sldMk cId="3013027488" sldId="275"/>
            <ac:spMk id="34" creationId="{463EEC44-1BA3-44ED-81FC-A644B04B2A44}"/>
          </ac:spMkLst>
        </pc:spChg>
        <pc:spChg chg="add">
          <ac:chgData name="steve carnevale" userId="03bb19faea6686c8" providerId="LiveId" clId="{DAD111F5-2CF8-4BCA-A4FF-7575B65FEC37}" dt="2025-02-26T06:05:09.390" v="17" actId="26606"/>
          <ac:spMkLst>
            <pc:docMk/>
            <pc:sldMk cId="3013027488" sldId="275"/>
            <ac:spMk id="37" creationId="{245A9F99-D9B1-4094-A2E2-B90AC1DB7B9C}"/>
          </ac:spMkLst>
        </pc:spChg>
        <pc:spChg chg="add">
          <ac:chgData name="steve carnevale" userId="03bb19faea6686c8" providerId="LiveId" clId="{DAD111F5-2CF8-4BCA-A4FF-7575B65FEC37}" dt="2025-02-26T06:05:09.390" v="17" actId="26606"/>
          <ac:spMkLst>
            <pc:docMk/>
            <pc:sldMk cId="3013027488" sldId="275"/>
            <ac:spMk id="38" creationId="{B7FAF607-473A-4A43-A23D-BBFF5C4117BB}"/>
          </ac:spMkLst>
        </pc:spChg>
        <pc:grpChg chg="add del">
          <ac:chgData name="steve carnevale" userId="03bb19faea6686c8" providerId="LiveId" clId="{DAD111F5-2CF8-4BCA-A4FF-7575B65FEC37}" dt="2025-02-26T06:05:09.390" v="17" actId="26606"/>
          <ac:grpSpMkLst>
            <pc:docMk/>
            <pc:sldMk cId="3013027488" sldId="275"/>
            <ac:grpSpMk id="12" creationId="{04542298-A2B1-480F-A11C-A40EDD19B857}"/>
          </ac:grpSpMkLst>
        </pc:grpChg>
        <pc:grpChg chg="add del">
          <ac:chgData name="steve carnevale" userId="03bb19faea6686c8" providerId="LiveId" clId="{DAD111F5-2CF8-4BCA-A4FF-7575B65FEC37}" dt="2025-02-26T06:05:09.390" v="17" actId="26606"/>
          <ac:grpSpMkLst>
            <pc:docMk/>
            <pc:sldMk cId="3013027488" sldId="275"/>
            <ac:grpSpMk id="18" creationId="{2A5C9C35-2375-49EB-B99C-17C87D42FE7C}"/>
          </ac:grpSpMkLst>
        </pc:grpChg>
        <pc:grpChg chg="add">
          <ac:chgData name="steve carnevale" userId="03bb19faea6686c8" providerId="LiveId" clId="{DAD111F5-2CF8-4BCA-A4FF-7575B65FEC37}" dt="2025-02-26T06:05:09.390" v="17" actId="26606"/>
          <ac:grpSpMkLst>
            <pc:docMk/>
            <pc:sldMk cId="3013027488" sldId="275"/>
            <ac:grpSpMk id="39" creationId="{C5F6476F-D303-44D3-B30F-1BA348F0F64A}"/>
          </ac:grpSpMkLst>
        </pc:grpChg>
        <pc:graphicFrameChg chg="add del">
          <ac:chgData name="steve carnevale" userId="03bb19faea6686c8" providerId="LiveId" clId="{DAD111F5-2CF8-4BCA-A4FF-7575B65FEC37}" dt="2025-02-26T06:04:47.968" v="14" actId="26606"/>
          <ac:graphicFrameMkLst>
            <pc:docMk/>
            <pc:sldMk cId="3013027488" sldId="275"/>
            <ac:graphicFrameMk id="24" creationId="{17C4AAF3-12D3-7FB8-0765-87658FCE8499}"/>
          </ac:graphicFrameMkLst>
        </pc:graphicFrameChg>
        <pc:picChg chg="add">
          <ac:chgData name="steve carnevale" userId="03bb19faea6686c8" providerId="LiveId" clId="{DAD111F5-2CF8-4BCA-A4FF-7575B65FEC37}" dt="2025-02-26T06:05:09.390" v="17" actId="26606"/>
          <ac:picMkLst>
            <pc:docMk/>
            <pc:sldMk cId="3013027488" sldId="275"/>
            <ac:picMk id="26" creationId="{B5CC9520-CA03-B602-A5AC-9650B24AD551}"/>
          </ac:picMkLst>
        </pc:picChg>
      </pc:sldChg>
      <pc:sldChg chg="addSp modSp mod setBg">
        <pc:chgData name="steve carnevale" userId="03bb19faea6686c8" providerId="LiveId" clId="{DAD111F5-2CF8-4BCA-A4FF-7575B65FEC37}" dt="2025-02-27T06:06:10.816" v="2553" actId="20577"/>
        <pc:sldMkLst>
          <pc:docMk/>
          <pc:sldMk cId="3346516404" sldId="276"/>
        </pc:sldMkLst>
        <pc:spChg chg="mod">
          <ac:chgData name="steve carnevale" userId="03bb19faea6686c8" providerId="LiveId" clId="{DAD111F5-2CF8-4BCA-A4FF-7575B65FEC37}" dt="2025-02-27T06:06:10.816" v="2553" actId="20577"/>
          <ac:spMkLst>
            <pc:docMk/>
            <pc:sldMk cId="3346516404" sldId="276"/>
            <ac:spMk id="2" creationId="{B8EF3A0D-A7EC-3345-733B-94FA70AA634D}"/>
          </ac:spMkLst>
        </pc:spChg>
        <pc:spChg chg="mod">
          <ac:chgData name="steve carnevale" userId="03bb19faea6686c8" providerId="LiveId" clId="{DAD111F5-2CF8-4BCA-A4FF-7575B65FEC37}" dt="2025-02-27T06:06:02.119" v="2551" actId="26606"/>
          <ac:spMkLst>
            <pc:docMk/>
            <pc:sldMk cId="3346516404" sldId="276"/>
            <ac:spMk id="3" creationId="{27E22806-975A-0A43-5353-F3D8AFA76DB3}"/>
          </ac:spMkLst>
        </pc:spChg>
        <pc:spChg chg="add">
          <ac:chgData name="steve carnevale" userId="03bb19faea6686c8" providerId="LiveId" clId="{DAD111F5-2CF8-4BCA-A4FF-7575B65FEC37}" dt="2025-02-27T06:06:02.119" v="2551" actId="26606"/>
          <ac:spMkLst>
            <pc:docMk/>
            <pc:sldMk cId="3346516404" sldId="276"/>
            <ac:spMk id="8" creationId="{18873D23-2DCF-4B31-A009-95721C06E8E1}"/>
          </ac:spMkLst>
        </pc:spChg>
        <pc:spChg chg="add">
          <ac:chgData name="steve carnevale" userId="03bb19faea6686c8" providerId="LiveId" clId="{DAD111F5-2CF8-4BCA-A4FF-7575B65FEC37}" dt="2025-02-27T06:06:02.119" v="2551" actId="26606"/>
          <ac:spMkLst>
            <pc:docMk/>
            <pc:sldMk cId="3346516404" sldId="276"/>
            <ac:spMk id="10" creationId="{C13EF075-D4EF-4929-ADBC-91B27DA19955}"/>
          </ac:spMkLst>
        </pc:spChg>
        <pc:grpChg chg="add">
          <ac:chgData name="steve carnevale" userId="03bb19faea6686c8" providerId="LiveId" clId="{DAD111F5-2CF8-4BCA-A4FF-7575B65FEC37}" dt="2025-02-27T06:06:02.119" v="2551" actId="26606"/>
          <ac:grpSpMkLst>
            <pc:docMk/>
            <pc:sldMk cId="3346516404" sldId="276"/>
            <ac:grpSpMk id="12" creationId="{DAA26DFA-AAB2-4973-9C17-16D587C7B198}"/>
          </ac:grpSpMkLst>
        </pc:grpChg>
      </pc:sldChg>
      <pc:sldChg chg="addSp delSp modSp mod setBg">
        <pc:chgData name="steve carnevale" userId="03bb19faea6686c8" providerId="LiveId" clId="{DAD111F5-2CF8-4BCA-A4FF-7575B65FEC37}" dt="2025-02-27T06:24:27.164" v="2947" actId="20577"/>
        <pc:sldMkLst>
          <pc:docMk/>
          <pc:sldMk cId="2923712734" sldId="277"/>
        </pc:sldMkLst>
        <pc:spChg chg="mod">
          <ac:chgData name="steve carnevale" userId="03bb19faea6686c8" providerId="LiveId" clId="{DAD111F5-2CF8-4BCA-A4FF-7575B65FEC37}" dt="2025-02-27T06:24:27.164" v="2947" actId="20577"/>
          <ac:spMkLst>
            <pc:docMk/>
            <pc:sldMk cId="2923712734" sldId="277"/>
            <ac:spMk id="2" creationId="{EF942FAC-E467-3D8E-0C47-5F9394E0F5F6}"/>
          </ac:spMkLst>
        </pc:spChg>
        <pc:spChg chg="mod">
          <ac:chgData name="steve carnevale" userId="03bb19faea6686c8" providerId="LiveId" clId="{DAD111F5-2CF8-4BCA-A4FF-7575B65FEC37}" dt="2025-02-27T06:23:18.260" v="2924" actId="26606"/>
          <ac:spMkLst>
            <pc:docMk/>
            <pc:sldMk cId="2923712734" sldId="277"/>
            <ac:spMk id="3" creationId="{909C70FB-C3CE-EEA1-3CD1-4CA1BB9C64BF}"/>
          </ac:spMkLst>
        </pc:spChg>
        <pc:spChg chg="add">
          <ac:chgData name="steve carnevale" userId="03bb19faea6686c8" providerId="LiveId" clId="{DAD111F5-2CF8-4BCA-A4FF-7575B65FEC37}" dt="2025-02-27T06:23:18.260" v="2924" actId="26606"/>
          <ac:spMkLst>
            <pc:docMk/>
            <pc:sldMk cId="2923712734" sldId="277"/>
            <ac:spMk id="5" creationId="{907EF6B7-1338-4443-8C46-6A318D952DFD}"/>
          </ac:spMkLst>
        </pc:spChg>
        <pc:spChg chg="add">
          <ac:chgData name="steve carnevale" userId="03bb19faea6686c8" providerId="LiveId" clId="{DAD111F5-2CF8-4BCA-A4FF-7575B65FEC37}" dt="2025-02-27T06:23:18.260" v="2924" actId="26606"/>
          <ac:spMkLst>
            <pc:docMk/>
            <pc:sldMk cId="2923712734" sldId="277"/>
            <ac:spMk id="6" creationId="{DAAE4CDD-124C-4DCF-9584-B6033B545DD5}"/>
          </ac:spMkLst>
        </pc:spChg>
        <pc:spChg chg="add">
          <ac:chgData name="steve carnevale" userId="03bb19faea6686c8" providerId="LiveId" clId="{DAD111F5-2CF8-4BCA-A4FF-7575B65FEC37}" dt="2025-02-27T06:23:18.260" v="2924" actId="26606"/>
          <ac:spMkLst>
            <pc:docMk/>
            <pc:sldMk cId="2923712734" sldId="277"/>
            <ac:spMk id="7" creationId="{081E4A58-353D-44AE-B2FC-2A74E2E400F7}"/>
          </ac:spMkLst>
        </pc:spChg>
        <pc:spChg chg="add del">
          <ac:chgData name="steve carnevale" userId="03bb19faea6686c8" providerId="LiveId" clId="{DAD111F5-2CF8-4BCA-A4FF-7575B65FEC37}" dt="2025-02-27T06:21:46.798" v="2896" actId="26606"/>
          <ac:spMkLst>
            <pc:docMk/>
            <pc:sldMk cId="2923712734" sldId="277"/>
            <ac:spMk id="8" creationId="{907EF6B7-1338-4443-8C46-6A318D952DFD}"/>
          </ac:spMkLst>
        </pc:spChg>
        <pc:spChg chg="add del">
          <ac:chgData name="steve carnevale" userId="03bb19faea6686c8" providerId="LiveId" clId="{DAD111F5-2CF8-4BCA-A4FF-7575B65FEC37}" dt="2025-02-27T06:21:46.798" v="2896" actId="26606"/>
          <ac:spMkLst>
            <pc:docMk/>
            <pc:sldMk cId="2923712734" sldId="277"/>
            <ac:spMk id="10" creationId="{DAAE4CDD-124C-4DCF-9584-B6033B545DD5}"/>
          </ac:spMkLst>
        </pc:spChg>
        <pc:spChg chg="add del">
          <ac:chgData name="steve carnevale" userId="03bb19faea6686c8" providerId="LiveId" clId="{DAD111F5-2CF8-4BCA-A4FF-7575B65FEC37}" dt="2025-02-27T06:21:46.798" v="2896" actId="26606"/>
          <ac:spMkLst>
            <pc:docMk/>
            <pc:sldMk cId="2923712734" sldId="277"/>
            <ac:spMk id="12" creationId="{081E4A58-353D-44AE-B2FC-2A74E2E400F7}"/>
          </ac:spMkLst>
        </pc:spChg>
      </pc:sldChg>
      <pc:sldChg chg="addSp delSp modSp mod setBg">
        <pc:chgData name="steve carnevale" userId="03bb19faea6686c8" providerId="LiveId" clId="{DAD111F5-2CF8-4BCA-A4FF-7575B65FEC37}" dt="2025-02-26T14:34:53.931" v="132" actId="20577"/>
        <pc:sldMkLst>
          <pc:docMk/>
          <pc:sldMk cId="2851849262" sldId="278"/>
        </pc:sldMkLst>
        <pc:spChg chg="mod">
          <ac:chgData name="steve carnevale" userId="03bb19faea6686c8" providerId="LiveId" clId="{DAD111F5-2CF8-4BCA-A4FF-7575B65FEC37}" dt="2025-02-26T06:03:10.377" v="8" actId="26606"/>
          <ac:spMkLst>
            <pc:docMk/>
            <pc:sldMk cId="2851849262" sldId="278"/>
            <ac:spMk id="2" creationId="{96A02A2E-1867-2A03-2E1E-2DD97FDFCAA1}"/>
          </ac:spMkLst>
        </pc:spChg>
        <pc:spChg chg="add del">
          <ac:chgData name="steve carnevale" userId="03bb19faea6686c8" providerId="LiveId" clId="{DAD111F5-2CF8-4BCA-A4FF-7575B65FEC37}" dt="2025-02-26T06:03:10.377" v="8" actId="26606"/>
          <ac:spMkLst>
            <pc:docMk/>
            <pc:sldMk cId="2851849262" sldId="278"/>
            <ac:spMk id="3" creationId="{14CA4482-9ECB-0506-2F28-28E348CF9C4E}"/>
          </ac:spMkLst>
        </pc:spChg>
        <pc:spChg chg="add del">
          <ac:chgData name="steve carnevale" userId="03bb19faea6686c8" providerId="LiveId" clId="{DAD111F5-2CF8-4BCA-A4FF-7575B65FEC37}" dt="2025-02-26T06:02:42.735" v="3" actId="26606"/>
          <ac:spMkLst>
            <pc:docMk/>
            <pc:sldMk cId="2851849262" sldId="278"/>
            <ac:spMk id="9" creationId="{9F7D5CDA-D291-4307-BF55-1381FED29634}"/>
          </ac:spMkLst>
        </pc:spChg>
        <pc:spChg chg="add del">
          <ac:chgData name="steve carnevale" userId="03bb19faea6686c8" providerId="LiveId" clId="{DAD111F5-2CF8-4BCA-A4FF-7575B65FEC37}" dt="2025-02-26T06:02:38.947" v="1" actId="26606"/>
          <ac:spMkLst>
            <pc:docMk/>
            <pc:sldMk cId="2851849262" sldId="278"/>
            <ac:spMk id="10" creationId="{B50AB553-2A96-4A92-96F2-93548E096954}"/>
          </ac:spMkLst>
        </pc:spChg>
        <pc:spChg chg="add del">
          <ac:chgData name="steve carnevale" userId="03bb19faea6686c8" providerId="LiveId" clId="{DAD111F5-2CF8-4BCA-A4FF-7575B65FEC37}" dt="2025-02-26T06:02:47.933" v="5" actId="26606"/>
          <ac:spMkLst>
            <pc:docMk/>
            <pc:sldMk cId="2851849262" sldId="278"/>
            <ac:spMk id="11" creationId="{E81BF4F6-F2CF-4984-9D14-D6966D92F99F}"/>
          </ac:spMkLst>
        </pc:spChg>
        <pc:spChg chg="add del">
          <ac:chgData name="steve carnevale" userId="03bb19faea6686c8" providerId="LiveId" clId="{DAD111F5-2CF8-4BCA-A4FF-7575B65FEC37}" dt="2025-02-26T06:02:42.735" v="3" actId="26606"/>
          <ac:spMkLst>
            <pc:docMk/>
            <pc:sldMk cId="2851849262" sldId="278"/>
            <ac:spMk id="12" creationId="{14CA4482-9ECB-0506-2F28-28E348CF9C4E}"/>
          </ac:spMkLst>
        </pc:spChg>
        <pc:spChg chg="add del">
          <ac:chgData name="steve carnevale" userId="03bb19faea6686c8" providerId="LiveId" clId="{DAD111F5-2CF8-4BCA-A4FF-7575B65FEC37}" dt="2025-02-26T06:02:47.933" v="5" actId="26606"/>
          <ac:spMkLst>
            <pc:docMk/>
            <pc:sldMk cId="2851849262" sldId="278"/>
            <ac:spMk id="14" creationId="{C0763A76-9F1C-4FC5-82B7-DD475DA461B2}"/>
          </ac:spMkLst>
        </pc:spChg>
        <pc:spChg chg="add del">
          <ac:chgData name="steve carnevale" userId="03bb19faea6686c8" providerId="LiveId" clId="{DAD111F5-2CF8-4BCA-A4FF-7575B65FEC37}" dt="2025-02-26T06:02:47.933" v="5" actId="26606"/>
          <ac:spMkLst>
            <pc:docMk/>
            <pc:sldMk cId="2851849262" sldId="278"/>
            <ac:spMk id="15" creationId="{14CA4482-9ECB-0506-2F28-28E348CF9C4E}"/>
          </ac:spMkLst>
        </pc:spChg>
        <pc:spChg chg="add del">
          <ac:chgData name="steve carnevale" userId="03bb19faea6686c8" providerId="LiveId" clId="{DAD111F5-2CF8-4BCA-A4FF-7575B65FEC37}" dt="2025-02-26T06:03:10.362" v="7" actId="26606"/>
          <ac:spMkLst>
            <pc:docMk/>
            <pc:sldMk cId="2851849262" sldId="278"/>
            <ac:spMk id="19" creationId="{EDDBB197-D710-4A4F-A9CA-FD2177498BE8}"/>
          </ac:spMkLst>
        </pc:spChg>
        <pc:spChg chg="add del">
          <ac:chgData name="steve carnevale" userId="03bb19faea6686c8" providerId="LiveId" clId="{DAD111F5-2CF8-4BCA-A4FF-7575B65FEC37}" dt="2025-02-26T06:03:10.362" v="7" actId="26606"/>
          <ac:spMkLst>
            <pc:docMk/>
            <pc:sldMk cId="2851849262" sldId="278"/>
            <ac:spMk id="20" creationId="{975D1CFA-2CDB-4B64-BD9F-85744E8DA12F}"/>
          </ac:spMkLst>
        </pc:spChg>
        <pc:spChg chg="add del">
          <ac:chgData name="steve carnevale" userId="03bb19faea6686c8" providerId="LiveId" clId="{DAD111F5-2CF8-4BCA-A4FF-7575B65FEC37}" dt="2025-02-26T06:03:10.362" v="7" actId="26606"/>
          <ac:spMkLst>
            <pc:docMk/>
            <pc:sldMk cId="2851849262" sldId="278"/>
            <ac:spMk id="21" creationId="{14CA4482-9ECB-0506-2F28-28E348CF9C4E}"/>
          </ac:spMkLst>
        </pc:spChg>
        <pc:spChg chg="add">
          <ac:chgData name="steve carnevale" userId="03bb19faea6686c8" providerId="LiveId" clId="{DAD111F5-2CF8-4BCA-A4FF-7575B65FEC37}" dt="2025-02-26T06:03:10.377" v="8" actId="26606"/>
          <ac:spMkLst>
            <pc:docMk/>
            <pc:sldMk cId="2851849262" sldId="278"/>
            <ac:spMk id="27" creationId="{245A9F99-D9B1-4094-A2E2-B90AC1DB7B9C}"/>
          </ac:spMkLst>
        </pc:spChg>
        <pc:spChg chg="add">
          <ac:chgData name="steve carnevale" userId="03bb19faea6686c8" providerId="LiveId" clId="{DAD111F5-2CF8-4BCA-A4FF-7575B65FEC37}" dt="2025-02-26T06:03:10.377" v="8" actId="26606"/>
          <ac:spMkLst>
            <pc:docMk/>
            <pc:sldMk cId="2851849262" sldId="278"/>
            <ac:spMk id="28" creationId="{B7FAF607-473A-4A43-A23D-BBFF5C4117BB}"/>
          </ac:spMkLst>
        </pc:spChg>
        <pc:spChg chg="add mod">
          <ac:chgData name="steve carnevale" userId="03bb19faea6686c8" providerId="LiveId" clId="{DAD111F5-2CF8-4BCA-A4FF-7575B65FEC37}" dt="2025-02-26T14:34:53.931" v="132" actId="20577"/>
          <ac:spMkLst>
            <pc:docMk/>
            <pc:sldMk cId="2851849262" sldId="278"/>
            <ac:spMk id="30" creationId="{14CA4482-9ECB-0506-2F28-28E348CF9C4E}"/>
          </ac:spMkLst>
        </pc:spChg>
        <pc:grpChg chg="add del">
          <ac:chgData name="steve carnevale" userId="03bb19faea6686c8" providerId="LiveId" clId="{DAD111F5-2CF8-4BCA-A4FF-7575B65FEC37}" dt="2025-02-26T06:03:10.362" v="7" actId="26606"/>
          <ac:grpSpMkLst>
            <pc:docMk/>
            <pc:sldMk cId="2851849262" sldId="278"/>
            <ac:grpSpMk id="22" creationId="{25EE5136-01F1-466C-962D-BA9B4C6757AA}"/>
          </ac:grpSpMkLst>
        </pc:grpChg>
        <pc:grpChg chg="add">
          <ac:chgData name="steve carnevale" userId="03bb19faea6686c8" providerId="LiveId" clId="{DAD111F5-2CF8-4BCA-A4FF-7575B65FEC37}" dt="2025-02-26T06:03:10.377" v="8" actId="26606"/>
          <ac:grpSpMkLst>
            <pc:docMk/>
            <pc:sldMk cId="2851849262" sldId="278"/>
            <ac:grpSpMk id="31" creationId="{C5F6476F-D303-44D3-B30F-1BA348F0F64A}"/>
          </ac:grpSpMkLst>
        </pc:grpChg>
        <pc:graphicFrameChg chg="add del">
          <ac:chgData name="steve carnevale" userId="03bb19faea6686c8" providerId="LiveId" clId="{DAD111F5-2CF8-4BCA-A4FF-7575B65FEC37}" dt="2025-02-26T06:02:38.947" v="1" actId="26606"/>
          <ac:graphicFrameMkLst>
            <pc:docMk/>
            <pc:sldMk cId="2851849262" sldId="278"/>
            <ac:graphicFrameMk id="7" creationId="{1CCF6D8F-1793-FFC1-5E28-E0211DA06654}"/>
          </ac:graphicFrameMkLst>
        </pc:graphicFrameChg>
        <pc:picChg chg="add del">
          <ac:chgData name="steve carnevale" userId="03bb19faea6686c8" providerId="LiveId" clId="{DAD111F5-2CF8-4BCA-A4FF-7575B65FEC37}" dt="2025-02-26T06:02:42.735" v="3" actId="26606"/>
          <ac:picMkLst>
            <pc:docMk/>
            <pc:sldMk cId="2851849262" sldId="278"/>
            <ac:picMk id="5" creationId="{7A8EF165-20FF-5962-0A0F-7EB58F0808A3}"/>
          </ac:picMkLst>
        </pc:picChg>
        <pc:picChg chg="add del">
          <ac:chgData name="steve carnevale" userId="03bb19faea6686c8" providerId="LiveId" clId="{DAD111F5-2CF8-4BCA-A4FF-7575B65FEC37}" dt="2025-02-26T06:02:38.947" v="1" actId="26606"/>
          <ac:picMkLst>
            <pc:docMk/>
            <pc:sldMk cId="2851849262" sldId="278"/>
            <ac:picMk id="6" creationId="{DBBA8C19-81B5-88AD-7647-C1BDEF659CFE}"/>
          </ac:picMkLst>
        </pc:picChg>
        <pc:picChg chg="add del">
          <ac:chgData name="steve carnevale" userId="03bb19faea6686c8" providerId="LiveId" clId="{DAD111F5-2CF8-4BCA-A4FF-7575B65FEC37}" dt="2025-02-26T06:02:47.933" v="5" actId="26606"/>
          <ac:picMkLst>
            <pc:docMk/>
            <pc:sldMk cId="2851849262" sldId="278"/>
            <ac:picMk id="16" creationId="{90015306-376D-7051-DE69-0CE6A8061019}"/>
          </ac:picMkLst>
        </pc:picChg>
        <pc:picChg chg="add del">
          <ac:chgData name="steve carnevale" userId="03bb19faea6686c8" providerId="LiveId" clId="{DAD111F5-2CF8-4BCA-A4FF-7575B65FEC37}" dt="2025-02-26T06:03:10.362" v="7" actId="26606"/>
          <ac:picMkLst>
            <pc:docMk/>
            <pc:sldMk cId="2851849262" sldId="278"/>
            <ac:picMk id="25" creationId="{2B8BEEF5-CD47-DC87-8C76-14C789A91BE2}"/>
          </ac:picMkLst>
        </pc:picChg>
        <pc:picChg chg="add">
          <ac:chgData name="steve carnevale" userId="03bb19faea6686c8" providerId="LiveId" clId="{DAD111F5-2CF8-4BCA-A4FF-7575B65FEC37}" dt="2025-02-26T06:03:10.377" v="8" actId="26606"/>
          <ac:picMkLst>
            <pc:docMk/>
            <pc:sldMk cId="2851849262" sldId="278"/>
            <ac:picMk id="29" creationId="{EC3E5BCC-00ED-5E62-5B6D-4023CEFAD070}"/>
          </ac:picMkLst>
        </pc:picChg>
      </pc:sldChg>
      <pc:sldChg chg="addSp delSp modSp mod setBg">
        <pc:chgData name="steve carnevale" userId="03bb19faea6686c8" providerId="LiveId" clId="{DAD111F5-2CF8-4BCA-A4FF-7575B65FEC37}" dt="2025-02-27T06:13:34.159" v="2608" actId="120"/>
        <pc:sldMkLst>
          <pc:docMk/>
          <pc:sldMk cId="673964175" sldId="279"/>
        </pc:sldMkLst>
        <pc:spChg chg="mod">
          <ac:chgData name="steve carnevale" userId="03bb19faea6686c8" providerId="LiveId" clId="{DAD111F5-2CF8-4BCA-A4FF-7575B65FEC37}" dt="2025-02-27T06:13:34.159" v="2608" actId="120"/>
          <ac:spMkLst>
            <pc:docMk/>
            <pc:sldMk cId="673964175" sldId="279"/>
            <ac:spMk id="2" creationId="{4E90DD3A-31EE-7288-63D3-24991A472443}"/>
          </ac:spMkLst>
        </pc:spChg>
        <pc:spChg chg="del mod">
          <ac:chgData name="steve carnevale" userId="03bb19faea6686c8" providerId="LiveId" clId="{DAD111F5-2CF8-4BCA-A4FF-7575B65FEC37}" dt="2025-02-27T06:07:54.881" v="2558" actId="26606"/>
          <ac:spMkLst>
            <pc:docMk/>
            <pc:sldMk cId="673964175" sldId="279"/>
            <ac:spMk id="3" creationId="{142259F8-C049-9E9D-82DD-E5CC3414C07B}"/>
          </ac:spMkLst>
        </pc:spChg>
        <pc:spChg chg="add">
          <ac:chgData name="steve carnevale" userId="03bb19faea6686c8" providerId="LiveId" clId="{DAD111F5-2CF8-4BCA-A4FF-7575B65FEC37}" dt="2025-02-27T06:07:54.881" v="2558" actId="26606"/>
          <ac:spMkLst>
            <pc:docMk/>
            <pc:sldMk cId="673964175" sldId="279"/>
            <ac:spMk id="9" creationId="{7517A47C-B2E5-4B79-8061-D74B1311AF6E}"/>
          </ac:spMkLst>
        </pc:spChg>
        <pc:spChg chg="add">
          <ac:chgData name="steve carnevale" userId="03bb19faea6686c8" providerId="LiveId" clId="{DAD111F5-2CF8-4BCA-A4FF-7575B65FEC37}" dt="2025-02-27T06:07:54.881" v="2558" actId="26606"/>
          <ac:spMkLst>
            <pc:docMk/>
            <pc:sldMk cId="673964175" sldId="279"/>
            <ac:spMk id="11" creationId="{C505E780-2083-4CB5-A42A-5E0E2908ECC3}"/>
          </ac:spMkLst>
        </pc:spChg>
        <pc:spChg chg="add">
          <ac:chgData name="steve carnevale" userId="03bb19faea6686c8" providerId="LiveId" clId="{DAD111F5-2CF8-4BCA-A4FF-7575B65FEC37}" dt="2025-02-27T06:07:54.881" v="2558" actId="26606"/>
          <ac:spMkLst>
            <pc:docMk/>
            <pc:sldMk cId="673964175" sldId="279"/>
            <ac:spMk id="13" creationId="{D2C0AE1C-0118-41AE-8A10-7CDCBF10E96F}"/>
          </ac:spMkLst>
        </pc:spChg>
        <pc:spChg chg="add">
          <ac:chgData name="steve carnevale" userId="03bb19faea6686c8" providerId="LiveId" clId="{DAD111F5-2CF8-4BCA-A4FF-7575B65FEC37}" dt="2025-02-27T06:07:54.881" v="2558" actId="26606"/>
          <ac:spMkLst>
            <pc:docMk/>
            <pc:sldMk cId="673964175" sldId="279"/>
            <ac:spMk id="15" creationId="{463EEC44-1BA3-44ED-81FC-A644B04B2A44}"/>
          </ac:spMkLst>
        </pc:spChg>
        <pc:graphicFrameChg chg="add mod">
          <ac:chgData name="steve carnevale" userId="03bb19faea6686c8" providerId="LiveId" clId="{DAD111F5-2CF8-4BCA-A4FF-7575B65FEC37}" dt="2025-02-27T06:08:33.448" v="2564" actId="20577"/>
          <ac:graphicFrameMkLst>
            <pc:docMk/>
            <pc:sldMk cId="673964175" sldId="279"/>
            <ac:graphicFrameMk id="5" creationId="{049256CC-33F6-C8E6-11FC-CFD3BCB261FE}"/>
          </ac:graphicFrameMkLst>
        </pc:graphicFrameChg>
      </pc:sldChg>
      <pc:sldChg chg="addSp delSp modSp mod setBg">
        <pc:chgData name="steve carnevale" userId="03bb19faea6686c8" providerId="LiveId" clId="{DAD111F5-2CF8-4BCA-A4FF-7575B65FEC37}" dt="2025-02-27T06:13:18.288" v="2607" actId="1076"/>
        <pc:sldMkLst>
          <pc:docMk/>
          <pc:sldMk cId="1618871435" sldId="282"/>
        </pc:sldMkLst>
        <pc:spChg chg="mod">
          <ac:chgData name="steve carnevale" userId="03bb19faea6686c8" providerId="LiveId" clId="{DAD111F5-2CF8-4BCA-A4FF-7575B65FEC37}" dt="2025-02-27T06:10:37.720" v="2575" actId="26606"/>
          <ac:spMkLst>
            <pc:docMk/>
            <pc:sldMk cId="1618871435" sldId="282"/>
            <ac:spMk id="2" creationId="{9E9B570F-9946-D60B-F912-3584F26A09DA}"/>
          </ac:spMkLst>
        </pc:spChg>
        <pc:spChg chg="mod">
          <ac:chgData name="steve carnevale" userId="03bb19faea6686c8" providerId="LiveId" clId="{DAD111F5-2CF8-4BCA-A4FF-7575B65FEC37}" dt="2025-02-27T06:13:18.288" v="2607" actId="1076"/>
          <ac:spMkLst>
            <pc:docMk/>
            <pc:sldMk cId="1618871435" sldId="282"/>
            <ac:spMk id="3" creationId="{A03179E8-2E81-90E8-DF5A-56C27DD1572F}"/>
          </ac:spMkLst>
        </pc:spChg>
        <pc:spChg chg="add mod">
          <ac:chgData name="steve carnevale" userId="03bb19faea6686c8" providerId="LiveId" clId="{DAD111F5-2CF8-4BCA-A4FF-7575B65FEC37}" dt="2025-02-27T06:11:44.954" v="2587" actId="1076"/>
          <ac:spMkLst>
            <pc:docMk/>
            <pc:sldMk cId="1618871435" sldId="282"/>
            <ac:spMk id="4" creationId="{B436E7A4-1108-7F82-7C56-86031A93CCB9}"/>
          </ac:spMkLst>
        </pc:spChg>
        <pc:spChg chg="add">
          <ac:chgData name="steve carnevale" userId="03bb19faea6686c8" providerId="LiveId" clId="{DAD111F5-2CF8-4BCA-A4FF-7575B65FEC37}" dt="2025-02-27T06:10:37.720" v="2575" actId="26606"/>
          <ac:spMkLst>
            <pc:docMk/>
            <pc:sldMk cId="1618871435" sldId="282"/>
            <ac:spMk id="8" creationId="{C2554CA6-288E-4202-BC52-2E5A8F0C0AED}"/>
          </ac:spMkLst>
        </pc:spChg>
        <pc:spChg chg="add del">
          <ac:chgData name="steve carnevale" userId="03bb19faea6686c8" providerId="LiveId" clId="{DAD111F5-2CF8-4BCA-A4FF-7575B65FEC37}" dt="2025-02-27T06:10:37.708" v="2574" actId="26606"/>
          <ac:spMkLst>
            <pc:docMk/>
            <pc:sldMk cId="1618871435" sldId="282"/>
            <ac:spMk id="10" creationId="{245A9F99-D9B1-4094-A2E2-B90AC1DB7B9C}"/>
          </ac:spMkLst>
        </pc:spChg>
        <pc:spChg chg="add del">
          <ac:chgData name="steve carnevale" userId="03bb19faea6686c8" providerId="LiveId" clId="{DAD111F5-2CF8-4BCA-A4FF-7575B65FEC37}" dt="2025-02-27T06:10:37.708" v="2574" actId="26606"/>
          <ac:spMkLst>
            <pc:docMk/>
            <pc:sldMk cId="1618871435" sldId="282"/>
            <ac:spMk id="12" creationId="{B7FAF607-473A-4A43-A23D-BBFF5C4117BB}"/>
          </ac:spMkLst>
        </pc:spChg>
        <pc:spChg chg="add">
          <ac:chgData name="steve carnevale" userId="03bb19faea6686c8" providerId="LiveId" clId="{DAD111F5-2CF8-4BCA-A4FF-7575B65FEC37}" dt="2025-02-27T06:10:37.720" v="2575" actId="26606"/>
          <ac:spMkLst>
            <pc:docMk/>
            <pc:sldMk cId="1618871435" sldId="282"/>
            <ac:spMk id="19" creationId="{B10BB131-AC8E-4A8E-A5D1-36260F720C3B}"/>
          </ac:spMkLst>
        </pc:spChg>
        <pc:spChg chg="add">
          <ac:chgData name="steve carnevale" userId="03bb19faea6686c8" providerId="LiveId" clId="{DAD111F5-2CF8-4BCA-A4FF-7575B65FEC37}" dt="2025-02-27T06:10:37.720" v="2575" actId="26606"/>
          <ac:spMkLst>
            <pc:docMk/>
            <pc:sldMk cId="1618871435" sldId="282"/>
            <ac:spMk id="20" creationId="{5B7778FC-632E-4DCA-A7CB-0D7731CCF970}"/>
          </ac:spMkLst>
        </pc:spChg>
        <pc:spChg chg="add">
          <ac:chgData name="steve carnevale" userId="03bb19faea6686c8" providerId="LiveId" clId="{DAD111F5-2CF8-4BCA-A4FF-7575B65FEC37}" dt="2025-02-27T06:10:37.720" v="2575" actId="26606"/>
          <ac:spMkLst>
            <pc:docMk/>
            <pc:sldMk cId="1618871435" sldId="282"/>
            <ac:spMk id="21" creationId="{FA23A907-97FB-4A8F-880A-DD77401C4296}"/>
          </ac:spMkLst>
        </pc:spChg>
        <pc:grpChg chg="add del">
          <ac:chgData name="steve carnevale" userId="03bb19faea6686c8" providerId="LiveId" clId="{DAD111F5-2CF8-4BCA-A4FF-7575B65FEC37}" dt="2025-02-27T06:10:37.708" v="2574" actId="26606"/>
          <ac:grpSpMkLst>
            <pc:docMk/>
            <pc:sldMk cId="1618871435" sldId="282"/>
            <ac:grpSpMk id="14" creationId="{C5F6476F-D303-44D3-B30F-1BA348F0F64A}"/>
          </ac:grpSpMkLst>
        </pc:grpChg>
        <pc:picChg chg="add del">
          <ac:chgData name="steve carnevale" userId="03bb19faea6686c8" providerId="LiveId" clId="{DAD111F5-2CF8-4BCA-A4FF-7575B65FEC37}" dt="2025-02-27T06:10:37.708" v="2574" actId="26606"/>
          <ac:picMkLst>
            <pc:docMk/>
            <pc:sldMk cId="1618871435" sldId="282"/>
            <ac:picMk id="7" creationId="{A28FF54C-8EE4-B648-083C-6ED62E399B12}"/>
          </ac:picMkLst>
        </pc:picChg>
      </pc:sldChg>
      <pc:sldChg chg="addSp modSp mod setBg">
        <pc:chgData name="steve carnevale" userId="03bb19faea6686c8" providerId="LiveId" clId="{DAD111F5-2CF8-4BCA-A4FF-7575B65FEC37}" dt="2025-02-27T14:58:05.902" v="3067" actId="113"/>
        <pc:sldMkLst>
          <pc:docMk/>
          <pc:sldMk cId="3054121213" sldId="283"/>
        </pc:sldMkLst>
        <pc:spChg chg="mod">
          <ac:chgData name="steve carnevale" userId="03bb19faea6686c8" providerId="LiveId" clId="{DAD111F5-2CF8-4BCA-A4FF-7575B65FEC37}" dt="2025-02-27T06:31:28.121" v="3032" actId="14100"/>
          <ac:spMkLst>
            <pc:docMk/>
            <pc:sldMk cId="3054121213" sldId="283"/>
            <ac:spMk id="2" creationId="{7D6D72DD-F9DA-BA0E-6206-941BD7F13B25}"/>
          </ac:spMkLst>
        </pc:spChg>
        <pc:spChg chg="mod">
          <ac:chgData name="steve carnevale" userId="03bb19faea6686c8" providerId="LiveId" clId="{DAD111F5-2CF8-4BCA-A4FF-7575B65FEC37}" dt="2025-02-27T14:58:05.902" v="3067" actId="113"/>
          <ac:spMkLst>
            <pc:docMk/>
            <pc:sldMk cId="3054121213" sldId="283"/>
            <ac:spMk id="3" creationId="{B3CA0DE2-895D-E0B5-066F-73A803D10EBD}"/>
          </ac:spMkLst>
        </pc:spChg>
        <pc:spChg chg="add">
          <ac:chgData name="steve carnevale" userId="03bb19faea6686c8" providerId="LiveId" clId="{DAD111F5-2CF8-4BCA-A4FF-7575B65FEC37}" dt="2025-02-27T06:27:01.241" v="2953" actId="26606"/>
          <ac:spMkLst>
            <pc:docMk/>
            <pc:sldMk cId="3054121213" sldId="283"/>
            <ac:spMk id="8" creationId="{327D73B4-9F5C-4A64-A179-51B9500CB8B5}"/>
          </ac:spMkLst>
        </pc:spChg>
        <pc:spChg chg="add">
          <ac:chgData name="steve carnevale" userId="03bb19faea6686c8" providerId="LiveId" clId="{DAD111F5-2CF8-4BCA-A4FF-7575B65FEC37}" dt="2025-02-27T06:27:01.241" v="2953" actId="26606"/>
          <ac:spMkLst>
            <pc:docMk/>
            <pc:sldMk cId="3054121213" sldId="283"/>
            <ac:spMk id="10" creationId="{C1F06963-6374-4B48-844F-071A9BAAAE02}"/>
          </ac:spMkLst>
        </pc:spChg>
        <pc:spChg chg="add">
          <ac:chgData name="steve carnevale" userId="03bb19faea6686c8" providerId="LiveId" clId="{DAD111F5-2CF8-4BCA-A4FF-7575B65FEC37}" dt="2025-02-27T06:27:01.241" v="2953" actId="26606"/>
          <ac:spMkLst>
            <pc:docMk/>
            <pc:sldMk cId="3054121213" sldId="283"/>
            <ac:spMk id="12" creationId="{6CB927A4-E432-4310-9CD5-E89FF5063179}"/>
          </ac:spMkLst>
        </pc:spChg>
        <pc:spChg chg="add">
          <ac:chgData name="steve carnevale" userId="03bb19faea6686c8" providerId="LiveId" clId="{DAD111F5-2CF8-4BCA-A4FF-7575B65FEC37}" dt="2025-02-27T06:27:01.241" v="2953" actId="26606"/>
          <ac:spMkLst>
            <pc:docMk/>
            <pc:sldMk cId="3054121213" sldId="283"/>
            <ac:spMk id="14" creationId="{1453BF6C-B012-48B7-B4E8-6D7AC7C27D02}"/>
          </ac:spMkLst>
        </pc:spChg>
        <pc:spChg chg="add">
          <ac:chgData name="steve carnevale" userId="03bb19faea6686c8" providerId="LiveId" clId="{DAD111F5-2CF8-4BCA-A4FF-7575B65FEC37}" dt="2025-02-27T06:27:01.241" v="2953" actId="26606"/>
          <ac:spMkLst>
            <pc:docMk/>
            <pc:sldMk cId="3054121213" sldId="283"/>
            <ac:spMk id="16" creationId="{E3020543-B24B-4EC4-8FFC-8DD88EEA91A8}"/>
          </ac:spMkLst>
        </pc:spChg>
        <pc:cxnChg chg="add">
          <ac:chgData name="steve carnevale" userId="03bb19faea6686c8" providerId="LiveId" clId="{DAD111F5-2CF8-4BCA-A4FF-7575B65FEC37}" dt="2025-02-27T06:27:01.241" v="2953" actId="26606"/>
          <ac:cxnSpMkLst>
            <pc:docMk/>
            <pc:sldMk cId="3054121213" sldId="283"/>
            <ac:cxnSpMk id="18" creationId="{C49DA8F6-BCC1-4447-B54C-57856834B94B}"/>
          </ac:cxnSpMkLst>
        </pc:cxnChg>
      </pc:sldChg>
      <pc:sldChg chg="modSp add del mod">
        <pc:chgData name="steve carnevale" userId="03bb19faea6686c8" providerId="LiveId" clId="{DAD111F5-2CF8-4BCA-A4FF-7575B65FEC37}" dt="2025-02-27T06:30:50.420" v="3016" actId="47"/>
        <pc:sldMkLst>
          <pc:docMk/>
          <pc:sldMk cId="2751851766" sldId="284"/>
        </pc:sldMkLst>
        <pc:spChg chg="mod">
          <ac:chgData name="steve carnevale" userId="03bb19faea6686c8" providerId="LiveId" clId="{DAD111F5-2CF8-4BCA-A4FF-7575B65FEC37}" dt="2025-02-26T17:11:12.515" v="1372" actId="20577"/>
          <ac:spMkLst>
            <pc:docMk/>
            <pc:sldMk cId="2751851766" sldId="284"/>
            <ac:spMk id="2" creationId="{6D6AB130-032E-A1F3-3AF0-11B53E55CF48}"/>
          </ac:spMkLst>
        </pc:spChg>
        <pc:spChg chg="mod">
          <ac:chgData name="steve carnevale" userId="03bb19faea6686c8" providerId="LiveId" clId="{DAD111F5-2CF8-4BCA-A4FF-7575B65FEC37}" dt="2025-02-27T06:30:34.945" v="3013" actId="13926"/>
          <ac:spMkLst>
            <pc:docMk/>
            <pc:sldMk cId="2751851766" sldId="284"/>
            <ac:spMk id="3" creationId="{825FC14D-1E9C-E0AC-8C1B-5AEAD30CE6D4}"/>
          </ac:spMkLst>
        </pc:spChg>
      </pc:sldChg>
      <pc:sldChg chg="del">
        <pc:chgData name="steve carnevale" userId="03bb19faea6686c8" providerId="LiveId" clId="{DAD111F5-2CF8-4BCA-A4FF-7575B65FEC37}" dt="2025-02-27T15:23:44.076" v="4080" actId="47"/>
        <pc:sldMkLst>
          <pc:docMk/>
          <pc:sldMk cId="401455987" sldId="285"/>
        </pc:sldMkLst>
      </pc:sldChg>
      <pc:sldChg chg="addSp delSp modSp mod setBg">
        <pc:chgData name="steve carnevale" userId="03bb19faea6686c8" providerId="LiveId" clId="{DAD111F5-2CF8-4BCA-A4FF-7575B65FEC37}" dt="2025-02-27T16:01:40.574" v="4774" actId="26606"/>
        <pc:sldMkLst>
          <pc:docMk/>
          <pc:sldMk cId="248181537" sldId="286"/>
        </pc:sldMkLst>
        <pc:spChg chg="mod">
          <ac:chgData name="steve carnevale" userId="03bb19faea6686c8" providerId="LiveId" clId="{DAD111F5-2CF8-4BCA-A4FF-7575B65FEC37}" dt="2025-02-27T16:01:40.574" v="4774" actId="26606"/>
          <ac:spMkLst>
            <pc:docMk/>
            <pc:sldMk cId="248181537" sldId="286"/>
            <ac:spMk id="2" creationId="{654C3B21-D62E-FE7F-55C0-9DA99132B2FE}"/>
          </ac:spMkLst>
        </pc:spChg>
        <pc:spChg chg="del mod">
          <ac:chgData name="steve carnevale" userId="03bb19faea6686c8" providerId="LiveId" clId="{DAD111F5-2CF8-4BCA-A4FF-7575B65FEC37}" dt="2025-02-27T16:01:40.574" v="4774" actId="26606"/>
          <ac:spMkLst>
            <pc:docMk/>
            <pc:sldMk cId="248181537" sldId="286"/>
            <ac:spMk id="3" creationId="{791779B5-7096-ED11-52CB-3E553A14A613}"/>
          </ac:spMkLst>
        </pc:spChg>
        <pc:spChg chg="add">
          <ac:chgData name="steve carnevale" userId="03bb19faea6686c8" providerId="LiveId" clId="{DAD111F5-2CF8-4BCA-A4FF-7575B65FEC37}" dt="2025-02-27T16:01:40.574" v="4774" actId="26606"/>
          <ac:spMkLst>
            <pc:docMk/>
            <pc:sldMk cId="248181537" sldId="286"/>
            <ac:spMk id="10" creationId="{E51BA4DF-2BD4-4EC2-B1DB-B27C8AC71864}"/>
          </ac:spMkLst>
        </pc:spChg>
        <pc:graphicFrameChg chg="add">
          <ac:chgData name="steve carnevale" userId="03bb19faea6686c8" providerId="LiveId" clId="{DAD111F5-2CF8-4BCA-A4FF-7575B65FEC37}" dt="2025-02-27T16:01:40.574" v="4774" actId="26606"/>
          <ac:graphicFrameMkLst>
            <pc:docMk/>
            <pc:sldMk cId="248181537" sldId="286"/>
            <ac:graphicFrameMk id="5" creationId="{87C87C60-4019-339C-6DDC-41DF31E1D1D7}"/>
          </ac:graphicFrameMkLst>
        </pc:graphicFrameChg>
        <pc:picChg chg="add">
          <ac:chgData name="steve carnevale" userId="03bb19faea6686c8" providerId="LiveId" clId="{DAD111F5-2CF8-4BCA-A4FF-7575B65FEC37}" dt="2025-02-27T16:01:40.574" v="4774" actId="26606"/>
          <ac:picMkLst>
            <pc:docMk/>
            <pc:sldMk cId="248181537" sldId="286"/>
            <ac:picMk id="6" creationId="{E12E0805-21DC-CDD4-9242-126376553B0F}"/>
          </ac:picMkLst>
        </pc:picChg>
      </pc:sldChg>
      <pc:sldChg chg="addSp delSp modSp mod setBg">
        <pc:chgData name="steve carnevale" userId="03bb19faea6686c8" providerId="LiveId" clId="{DAD111F5-2CF8-4BCA-A4FF-7575B65FEC37}" dt="2025-02-27T05:52:39.346" v="2276" actId="26606"/>
        <pc:sldMkLst>
          <pc:docMk/>
          <pc:sldMk cId="2779178741" sldId="290"/>
        </pc:sldMkLst>
        <pc:spChg chg="mod">
          <ac:chgData name="steve carnevale" userId="03bb19faea6686c8" providerId="LiveId" clId="{DAD111F5-2CF8-4BCA-A4FF-7575B65FEC37}" dt="2025-02-27T05:50:44.635" v="2270" actId="26606"/>
          <ac:spMkLst>
            <pc:docMk/>
            <pc:sldMk cId="2779178741" sldId="290"/>
            <ac:spMk id="2" creationId="{8BDB80DA-4C04-79A9-BC22-2B9563CF2F7A}"/>
          </ac:spMkLst>
        </pc:spChg>
        <pc:spChg chg="mod">
          <ac:chgData name="steve carnevale" userId="03bb19faea6686c8" providerId="LiveId" clId="{DAD111F5-2CF8-4BCA-A4FF-7575B65FEC37}" dt="2025-02-27T05:50:44.635" v="2270" actId="26606"/>
          <ac:spMkLst>
            <pc:docMk/>
            <pc:sldMk cId="2779178741" sldId="290"/>
            <ac:spMk id="3" creationId="{32EC0B7D-F86B-79A9-71FE-B04BFDD65406}"/>
          </ac:spMkLst>
        </pc:spChg>
        <pc:spChg chg="add del">
          <ac:chgData name="steve carnevale" userId="03bb19faea6686c8" providerId="LiveId" clId="{DAD111F5-2CF8-4BCA-A4FF-7575B65FEC37}" dt="2025-02-27T05:52:39.346" v="2276" actId="26606"/>
          <ac:spMkLst>
            <pc:docMk/>
            <pc:sldMk cId="2779178741" sldId="290"/>
            <ac:spMk id="10" creationId="{245A9F99-D9B1-4094-A2E2-B90AC1DB7B9C}"/>
          </ac:spMkLst>
        </pc:spChg>
        <pc:spChg chg="add del">
          <ac:chgData name="steve carnevale" userId="03bb19faea6686c8" providerId="LiveId" clId="{DAD111F5-2CF8-4BCA-A4FF-7575B65FEC37}" dt="2025-02-27T05:52:39.346" v="2276" actId="26606"/>
          <ac:spMkLst>
            <pc:docMk/>
            <pc:sldMk cId="2779178741" sldId="290"/>
            <ac:spMk id="12" creationId="{B7FAF607-473A-4A43-A23D-BBFF5C4117BB}"/>
          </ac:spMkLst>
        </pc:spChg>
        <pc:spChg chg="add">
          <ac:chgData name="steve carnevale" userId="03bb19faea6686c8" providerId="LiveId" clId="{DAD111F5-2CF8-4BCA-A4FF-7575B65FEC37}" dt="2025-02-27T05:52:39.346" v="2276" actId="26606"/>
          <ac:spMkLst>
            <pc:docMk/>
            <pc:sldMk cId="2779178741" sldId="290"/>
            <ac:spMk id="24" creationId="{245A9F99-D9B1-4094-A2E2-B90AC1DB7B9C}"/>
          </ac:spMkLst>
        </pc:spChg>
        <pc:spChg chg="add">
          <ac:chgData name="steve carnevale" userId="03bb19faea6686c8" providerId="LiveId" clId="{DAD111F5-2CF8-4BCA-A4FF-7575B65FEC37}" dt="2025-02-27T05:52:39.346" v="2276" actId="26606"/>
          <ac:spMkLst>
            <pc:docMk/>
            <pc:sldMk cId="2779178741" sldId="290"/>
            <ac:spMk id="26" creationId="{B7FAF607-473A-4A43-A23D-BBFF5C4117BB}"/>
          </ac:spMkLst>
        </pc:spChg>
        <pc:grpChg chg="add del">
          <ac:chgData name="steve carnevale" userId="03bb19faea6686c8" providerId="LiveId" clId="{DAD111F5-2CF8-4BCA-A4FF-7575B65FEC37}" dt="2025-02-27T05:52:39.346" v="2276" actId="26606"/>
          <ac:grpSpMkLst>
            <pc:docMk/>
            <pc:sldMk cId="2779178741" sldId="290"/>
            <ac:grpSpMk id="14" creationId="{C5F6476F-D303-44D3-B30F-1BA348F0F64A}"/>
          </ac:grpSpMkLst>
        </pc:grpChg>
        <pc:grpChg chg="add">
          <ac:chgData name="steve carnevale" userId="03bb19faea6686c8" providerId="LiveId" clId="{DAD111F5-2CF8-4BCA-A4FF-7575B65FEC37}" dt="2025-02-27T05:52:39.346" v="2276" actId="26606"/>
          <ac:grpSpMkLst>
            <pc:docMk/>
            <pc:sldMk cId="2779178741" sldId="290"/>
            <ac:grpSpMk id="28" creationId="{C5F6476F-D303-44D3-B30F-1BA348F0F64A}"/>
          </ac:grpSpMkLst>
        </pc:grpChg>
        <pc:picChg chg="add del">
          <ac:chgData name="steve carnevale" userId="03bb19faea6686c8" providerId="LiveId" clId="{DAD111F5-2CF8-4BCA-A4FF-7575B65FEC37}" dt="2025-02-27T05:52:31.061" v="2275" actId="478"/>
          <ac:picMkLst>
            <pc:docMk/>
            <pc:sldMk cId="2779178741" sldId="290"/>
            <ac:picMk id="7" creationId="{6CFA85F4-D709-5CC1-1A23-E868FF85FAAC}"/>
          </ac:picMkLst>
        </pc:picChg>
        <pc:picChg chg="add">
          <ac:chgData name="steve carnevale" userId="03bb19faea6686c8" providerId="LiveId" clId="{DAD111F5-2CF8-4BCA-A4FF-7575B65FEC37}" dt="2025-02-27T05:52:39.346" v="2276" actId="26606"/>
          <ac:picMkLst>
            <pc:docMk/>
            <pc:sldMk cId="2779178741" sldId="290"/>
            <ac:picMk id="21" creationId="{812EEAF2-B9DE-55F1-7120-443E50CB5C97}"/>
          </ac:picMkLst>
        </pc:picChg>
      </pc:sldChg>
      <pc:sldChg chg="addSp modSp mod setBg">
        <pc:chgData name="steve carnevale" userId="03bb19faea6686c8" providerId="LiveId" clId="{DAD111F5-2CF8-4BCA-A4FF-7575B65FEC37}" dt="2025-02-27T06:02:44.590" v="2465" actId="313"/>
        <pc:sldMkLst>
          <pc:docMk/>
          <pc:sldMk cId="1480344318" sldId="292"/>
        </pc:sldMkLst>
        <pc:spChg chg="mod">
          <ac:chgData name="steve carnevale" userId="03bb19faea6686c8" providerId="LiveId" clId="{DAD111F5-2CF8-4BCA-A4FF-7575B65FEC37}" dt="2025-02-27T06:02:44.590" v="2465" actId="313"/>
          <ac:spMkLst>
            <pc:docMk/>
            <pc:sldMk cId="1480344318" sldId="292"/>
            <ac:spMk id="2" creationId="{190E0FB0-6CC9-6ECA-84D8-AE29C32ECF9D}"/>
          </ac:spMkLst>
        </pc:spChg>
        <pc:spChg chg="mod">
          <ac:chgData name="steve carnevale" userId="03bb19faea6686c8" providerId="LiveId" clId="{DAD111F5-2CF8-4BCA-A4FF-7575B65FEC37}" dt="2025-02-27T05:57:03.956" v="2436" actId="1076"/>
          <ac:spMkLst>
            <pc:docMk/>
            <pc:sldMk cId="1480344318" sldId="292"/>
            <ac:spMk id="3" creationId="{F2C4E303-D3FC-900B-A359-7A578D47EADE}"/>
          </ac:spMkLst>
        </pc:spChg>
        <pc:spChg chg="add mod">
          <ac:chgData name="steve carnevale" userId="03bb19faea6686c8" providerId="LiveId" clId="{DAD111F5-2CF8-4BCA-A4FF-7575B65FEC37}" dt="2025-02-27T05:58:18.383" v="2438" actId="1076"/>
          <ac:spMkLst>
            <pc:docMk/>
            <pc:sldMk cId="1480344318" sldId="292"/>
            <ac:spMk id="4" creationId="{CF952810-E911-DE3F-6DCC-82001E0775B8}"/>
          </ac:spMkLst>
        </pc:spChg>
        <pc:spChg chg="add">
          <ac:chgData name="steve carnevale" userId="03bb19faea6686c8" providerId="LiveId" clId="{DAD111F5-2CF8-4BCA-A4FF-7575B65FEC37}" dt="2025-02-27T05:51:51.841" v="2274" actId="26606"/>
          <ac:spMkLst>
            <pc:docMk/>
            <pc:sldMk cId="1480344318" sldId="292"/>
            <ac:spMk id="10" creationId="{245A9F99-D9B1-4094-A2E2-B90AC1DB7B9C}"/>
          </ac:spMkLst>
        </pc:spChg>
        <pc:spChg chg="add">
          <ac:chgData name="steve carnevale" userId="03bb19faea6686c8" providerId="LiveId" clId="{DAD111F5-2CF8-4BCA-A4FF-7575B65FEC37}" dt="2025-02-27T05:51:51.841" v="2274" actId="26606"/>
          <ac:spMkLst>
            <pc:docMk/>
            <pc:sldMk cId="1480344318" sldId="292"/>
            <ac:spMk id="12" creationId="{B7FAF607-473A-4A43-A23D-BBFF5C4117BB}"/>
          </ac:spMkLst>
        </pc:spChg>
        <pc:grpChg chg="add">
          <ac:chgData name="steve carnevale" userId="03bb19faea6686c8" providerId="LiveId" clId="{DAD111F5-2CF8-4BCA-A4FF-7575B65FEC37}" dt="2025-02-27T05:51:51.841" v="2274" actId="26606"/>
          <ac:grpSpMkLst>
            <pc:docMk/>
            <pc:sldMk cId="1480344318" sldId="292"/>
            <ac:grpSpMk id="14" creationId="{C5F6476F-D303-44D3-B30F-1BA348F0F64A}"/>
          </ac:grpSpMkLst>
        </pc:grpChg>
        <pc:picChg chg="add">
          <ac:chgData name="steve carnevale" userId="03bb19faea6686c8" providerId="LiveId" clId="{DAD111F5-2CF8-4BCA-A4FF-7575B65FEC37}" dt="2025-02-27T05:51:51.841" v="2274" actId="26606"/>
          <ac:picMkLst>
            <pc:docMk/>
            <pc:sldMk cId="1480344318" sldId="292"/>
            <ac:picMk id="7" creationId="{CFCAE3C4-A53A-8867-BFA4-32D3498831D0}"/>
          </ac:picMkLst>
        </pc:picChg>
      </pc:sldChg>
      <pc:sldChg chg="modSp mod">
        <pc:chgData name="steve carnevale" userId="03bb19faea6686c8" providerId="LiveId" clId="{DAD111F5-2CF8-4BCA-A4FF-7575B65FEC37}" dt="2025-02-27T05:39:54.165" v="2190" actId="20577"/>
        <pc:sldMkLst>
          <pc:docMk/>
          <pc:sldMk cId="2061679978" sldId="294"/>
        </pc:sldMkLst>
        <pc:spChg chg="mod">
          <ac:chgData name="steve carnevale" userId="03bb19faea6686c8" providerId="LiveId" clId="{DAD111F5-2CF8-4BCA-A4FF-7575B65FEC37}" dt="2025-02-27T05:39:39.919" v="2186" actId="20577"/>
          <ac:spMkLst>
            <pc:docMk/>
            <pc:sldMk cId="2061679978" sldId="294"/>
            <ac:spMk id="2" creationId="{7F9B5721-8D28-D8CB-8F3E-3B7C0B55ECE5}"/>
          </ac:spMkLst>
        </pc:spChg>
        <pc:graphicFrameChg chg="mod">
          <ac:chgData name="steve carnevale" userId="03bb19faea6686c8" providerId="LiveId" clId="{DAD111F5-2CF8-4BCA-A4FF-7575B65FEC37}" dt="2025-02-27T05:39:54.165" v="2190" actId="20577"/>
          <ac:graphicFrameMkLst>
            <pc:docMk/>
            <pc:sldMk cId="2061679978" sldId="294"/>
            <ac:graphicFrameMk id="30" creationId="{31C4C94C-4556-4DDE-5467-F93BF6699F64}"/>
          </ac:graphicFrameMkLst>
        </pc:graphicFrameChg>
      </pc:sldChg>
      <pc:sldChg chg="modSp mod ord">
        <pc:chgData name="steve carnevale" userId="03bb19faea6686c8" providerId="LiveId" clId="{DAD111F5-2CF8-4BCA-A4FF-7575B65FEC37}" dt="2025-02-27T06:25:40.245" v="2952" actId="20577"/>
        <pc:sldMkLst>
          <pc:docMk/>
          <pc:sldMk cId="532797087" sldId="295"/>
        </pc:sldMkLst>
        <pc:spChg chg="mod">
          <ac:chgData name="steve carnevale" userId="03bb19faea6686c8" providerId="LiveId" clId="{DAD111F5-2CF8-4BCA-A4FF-7575B65FEC37}" dt="2025-02-27T06:25:40.245" v="2952" actId="20577"/>
          <ac:spMkLst>
            <pc:docMk/>
            <pc:sldMk cId="532797087" sldId="295"/>
            <ac:spMk id="3" creationId="{97DEF9A8-9C50-628C-5613-6496CA71C37C}"/>
          </ac:spMkLst>
        </pc:spChg>
      </pc:sldChg>
      <pc:sldChg chg="addSp modSp mod ord setBg">
        <pc:chgData name="steve carnevale" userId="03bb19faea6686c8" providerId="LiveId" clId="{DAD111F5-2CF8-4BCA-A4FF-7575B65FEC37}" dt="2025-02-27T15:09:22.115" v="3443" actId="26606"/>
        <pc:sldMkLst>
          <pc:docMk/>
          <pc:sldMk cId="1920242391" sldId="296"/>
        </pc:sldMkLst>
        <pc:spChg chg="mod">
          <ac:chgData name="steve carnevale" userId="03bb19faea6686c8" providerId="LiveId" clId="{DAD111F5-2CF8-4BCA-A4FF-7575B65FEC37}" dt="2025-02-27T15:09:22.115" v="3443" actId="26606"/>
          <ac:spMkLst>
            <pc:docMk/>
            <pc:sldMk cId="1920242391" sldId="296"/>
            <ac:spMk id="2" creationId="{42928BAD-DF9C-3279-D067-6E6CCAE47B7B}"/>
          </ac:spMkLst>
        </pc:spChg>
        <pc:spChg chg="mod">
          <ac:chgData name="steve carnevale" userId="03bb19faea6686c8" providerId="LiveId" clId="{DAD111F5-2CF8-4BCA-A4FF-7575B65FEC37}" dt="2025-02-27T15:09:22.115" v="3443" actId="26606"/>
          <ac:spMkLst>
            <pc:docMk/>
            <pc:sldMk cId="1920242391" sldId="296"/>
            <ac:spMk id="3" creationId="{D1C80E77-12F6-8F16-72EB-10F822DD3F31}"/>
          </ac:spMkLst>
        </pc:spChg>
        <pc:spChg chg="add">
          <ac:chgData name="steve carnevale" userId="03bb19faea6686c8" providerId="LiveId" clId="{DAD111F5-2CF8-4BCA-A4FF-7575B65FEC37}" dt="2025-02-27T15:09:22.115" v="3443" actId="26606"/>
          <ac:spMkLst>
            <pc:docMk/>
            <pc:sldMk cId="1920242391" sldId="296"/>
            <ac:spMk id="9" creationId="{3ECBE1F1-D69B-4AFA-ABD5-8E41720EF6DE}"/>
          </ac:spMkLst>
        </pc:spChg>
        <pc:spChg chg="add">
          <ac:chgData name="steve carnevale" userId="03bb19faea6686c8" providerId="LiveId" clId="{DAD111F5-2CF8-4BCA-A4FF-7575B65FEC37}" dt="2025-02-27T15:09:22.115" v="3443" actId="26606"/>
          <ac:spMkLst>
            <pc:docMk/>
            <pc:sldMk cId="1920242391" sldId="296"/>
            <ac:spMk id="11" creationId="{603A6265-E10C-4B85-9C20-E75FCAF9CC63}"/>
          </ac:spMkLst>
        </pc:spChg>
        <pc:picChg chg="add">
          <ac:chgData name="steve carnevale" userId="03bb19faea6686c8" providerId="LiveId" clId="{DAD111F5-2CF8-4BCA-A4FF-7575B65FEC37}" dt="2025-02-27T15:09:22.115" v="3443" actId="26606"/>
          <ac:picMkLst>
            <pc:docMk/>
            <pc:sldMk cId="1920242391" sldId="296"/>
            <ac:picMk id="5" creationId="{F0A1D6C3-5A4A-3B43-862F-C0C632AED9CC}"/>
          </ac:picMkLst>
        </pc:picChg>
      </pc:sldChg>
      <pc:sldChg chg="modSp new del mod">
        <pc:chgData name="steve carnevale" userId="03bb19faea6686c8" providerId="LiveId" clId="{DAD111F5-2CF8-4BCA-A4FF-7575B65FEC37}" dt="2025-02-27T15:22:30.774" v="4073" actId="47"/>
        <pc:sldMkLst>
          <pc:docMk/>
          <pc:sldMk cId="2152305910" sldId="298"/>
        </pc:sldMkLst>
        <pc:spChg chg="mod">
          <ac:chgData name="steve carnevale" userId="03bb19faea6686c8" providerId="LiveId" clId="{DAD111F5-2CF8-4BCA-A4FF-7575B65FEC37}" dt="2025-02-26T17:17:28.003" v="1579" actId="20577"/>
          <ac:spMkLst>
            <pc:docMk/>
            <pc:sldMk cId="2152305910" sldId="298"/>
            <ac:spMk id="2" creationId="{A54655C8-E619-1337-2734-2028140B0D89}"/>
          </ac:spMkLst>
        </pc:spChg>
        <pc:spChg chg="mod">
          <ac:chgData name="steve carnevale" userId="03bb19faea6686c8" providerId="LiveId" clId="{DAD111F5-2CF8-4BCA-A4FF-7575B65FEC37}" dt="2025-02-27T05:08:11.210" v="1826"/>
          <ac:spMkLst>
            <pc:docMk/>
            <pc:sldMk cId="2152305910" sldId="298"/>
            <ac:spMk id="3" creationId="{8BE1D50C-6E86-495F-D3C7-DA1AF4C37BF4}"/>
          </ac:spMkLst>
        </pc:spChg>
      </pc:sldChg>
      <pc:sldChg chg="addSp delSp modSp new mod setBg modClrScheme chgLayout">
        <pc:chgData name="steve carnevale" userId="03bb19faea6686c8" providerId="LiveId" clId="{DAD111F5-2CF8-4BCA-A4FF-7575B65FEC37}" dt="2025-02-27T15:40:59.669" v="4702" actId="20577"/>
        <pc:sldMkLst>
          <pc:docMk/>
          <pc:sldMk cId="2079076400" sldId="299"/>
        </pc:sldMkLst>
        <pc:spChg chg="mod ord">
          <ac:chgData name="steve carnevale" userId="03bb19faea6686c8" providerId="LiveId" clId="{DAD111F5-2CF8-4BCA-A4FF-7575B65FEC37}" dt="2025-02-27T15:40:59.669" v="4702" actId="20577"/>
          <ac:spMkLst>
            <pc:docMk/>
            <pc:sldMk cId="2079076400" sldId="299"/>
            <ac:spMk id="2" creationId="{49B48464-73E8-3E9B-8BEF-CD4D205F3C5B}"/>
          </ac:spMkLst>
        </pc:spChg>
        <pc:spChg chg="del">
          <ac:chgData name="steve carnevale" userId="03bb19faea6686c8" providerId="LiveId" clId="{DAD111F5-2CF8-4BCA-A4FF-7575B65FEC37}" dt="2025-02-27T15:40:01.084" v="4665" actId="700"/>
          <ac:spMkLst>
            <pc:docMk/>
            <pc:sldMk cId="2079076400" sldId="299"/>
            <ac:spMk id="3" creationId="{461CD107-915F-144B-C61B-E3163C68FFB5}"/>
          </ac:spMkLst>
        </pc:spChg>
        <pc:spChg chg="add del mod ord">
          <ac:chgData name="steve carnevale" userId="03bb19faea6686c8" providerId="LiveId" clId="{DAD111F5-2CF8-4BCA-A4FF-7575B65FEC37}" dt="2025-02-27T15:40:13.938" v="4667" actId="478"/>
          <ac:spMkLst>
            <pc:docMk/>
            <pc:sldMk cId="2079076400" sldId="299"/>
            <ac:spMk id="4" creationId="{9E4AEB5E-E0A9-0D1C-9AD2-3BB591185B98}"/>
          </ac:spMkLst>
        </pc:spChg>
        <pc:spChg chg="add">
          <ac:chgData name="steve carnevale" userId="03bb19faea6686c8" providerId="LiveId" clId="{DAD111F5-2CF8-4BCA-A4FF-7575B65FEC37}" dt="2025-02-27T15:40:26.571" v="4668" actId="26606"/>
          <ac:spMkLst>
            <pc:docMk/>
            <pc:sldMk cId="2079076400" sldId="299"/>
            <ac:spMk id="7" creationId="{4E1BEB12-92AF-4445-98AD-4C7756E7C93B}"/>
          </ac:spMkLst>
        </pc:spChg>
        <pc:spChg chg="add">
          <ac:chgData name="steve carnevale" userId="03bb19faea6686c8" providerId="LiveId" clId="{DAD111F5-2CF8-4BCA-A4FF-7575B65FEC37}" dt="2025-02-27T15:40:26.571" v="4668" actId="26606"/>
          <ac:spMkLst>
            <pc:docMk/>
            <pc:sldMk cId="2079076400" sldId="299"/>
            <ac:spMk id="9" creationId="{D0522C2C-7B5C-48A7-A969-03941E5D2E76}"/>
          </ac:spMkLst>
        </pc:spChg>
        <pc:spChg chg="add">
          <ac:chgData name="steve carnevale" userId="03bb19faea6686c8" providerId="LiveId" clId="{DAD111F5-2CF8-4BCA-A4FF-7575B65FEC37}" dt="2025-02-27T15:40:26.571" v="4668" actId="26606"/>
          <ac:spMkLst>
            <pc:docMk/>
            <pc:sldMk cId="2079076400" sldId="299"/>
            <ac:spMk id="11" creationId="{9C682A1A-5B2D-4111-BBD6-620165633E5B}"/>
          </ac:spMkLst>
        </pc:spChg>
        <pc:spChg chg="add">
          <ac:chgData name="steve carnevale" userId="03bb19faea6686c8" providerId="LiveId" clId="{DAD111F5-2CF8-4BCA-A4FF-7575B65FEC37}" dt="2025-02-27T15:40:26.571" v="4668" actId="26606"/>
          <ac:spMkLst>
            <pc:docMk/>
            <pc:sldMk cId="2079076400" sldId="299"/>
            <ac:spMk id="13" creationId="{D6EE29F2-D77F-4BD0-A20B-334D316A1C9D}"/>
          </ac:spMkLst>
        </pc:spChg>
        <pc:spChg chg="add">
          <ac:chgData name="steve carnevale" userId="03bb19faea6686c8" providerId="LiveId" clId="{DAD111F5-2CF8-4BCA-A4FF-7575B65FEC37}" dt="2025-02-27T15:40:26.571" v="4668" actId="26606"/>
          <ac:spMkLst>
            <pc:docMk/>
            <pc:sldMk cId="2079076400" sldId="299"/>
            <ac:spMk id="15" creationId="{22D09ED2-868F-42C6-866E-F92E0CEF314F}"/>
          </ac:spMkLst>
        </pc:spChg>
      </pc:sldChg>
      <pc:sldChg chg="addSp delSp modSp new mod">
        <pc:chgData name="steve carnevale" userId="03bb19faea6686c8" providerId="LiveId" clId="{DAD111F5-2CF8-4BCA-A4FF-7575B65FEC37}" dt="2025-02-27T15:16:20.230" v="3635" actId="113"/>
        <pc:sldMkLst>
          <pc:docMk/>
          <pc:sldMk cId="527129183" sldId="300"/>
        </pc:sldMkLst>
        <pc:spChg chg="mod">
          <ac:chgData name="steve carnevale" userId="03bb19faea6686c8" providerId="LiveId" clId="{DAD111F5-2CF8-4BCA-A4FF-7575B65FEC37}" dt="2025-02-27T15:16:20.230" v="3635" actId="113"/>
          <ac:spMkLst>
            <pc:docMk/>
            <pc:sldMk cId="527129183" sldId="300"/>
            <ac:spMk id="2" creationId="{DEF1CF81-C55F-64F5-AEB5-A3E8EB89DC12}"/>
          </ac:spMkLst>
        </pc:spChg>
        <pc:spChg chg="mod">
          <ac:chgData name="steve carnevale" userId="03bb19faea6686c8" providerId="LiveId" clId="{DAD111F5-2CF8-4BCA-A4FF-7575B65FEC37}" dt="2025-02-27T15:11:02.927" v="3515" actId="27636"/>
          <ac:spMkLst>
            <pc:docMk/>
            <pc:sldMk cId="527129183" sldId="300"/>
            <ac:spMk id="3" creationId="{0BD9779A-B382-4697-A505-C3832CCBD410}"/>
          </ac:spMkLst>
        </pc:spChg>
        <pc:spChg chg="add del">
          <ac:chgData name="steve carnevale" userId="03bb19faea6686c8" providerId="LiveId" clId="{DAD111F5-2CF8-4BCA-A4FF-7575B65FEC37}" dt="2025-02-27T04:15:57.651" v="1708" actId="22"/>
          <ac:spMkLst>
            <pc:docMk/>
            <pc:sldMk cId="527129183" sldId="300"/>
            <ac:spMk id="5" creationId="{B1023978-7DED-21E1-447E-363BA5A6B3FA}"/>
          </ac:spMkLst>
        </pc:spChg>
      </pc:sldChg>
      <pc:sldChg chg="modSp new mod">
        <pc:chgData name="steve carnevale" userId="03bb19faea6686c8" providerId="LiveId" clId="{DAD111F5-2CF8-4BCA-A4FF-7575B65FEC37}" dt="2025-02-27T15:09:37.354" v="3444" actId="5793"/>
        <pc:sldMkLst>
          <pc:docMk/>
          <pc:sldMk cId="1230019773" sldId="301"/>
        </pc:sldMkLst>
        <pc:spChg chg="mod">
          <ac:chgData name="steve carnevale" userId="03bb19faea6686c8" providerId="LiveId" clId="{DAD111F5-2CF8-4BCA-A4FF-7575B65FEC37}" dt="2025-02-27T15:07:58.288" v="3399"/>
          <ac:spMkLst>
            <pc:docMk/>
            <pc:sldMk cId="1230019773" sldId="301"/>
            <ac:spMk id="2" creationId="{B56854CA-19D1-9694-0F70-78ACCF1C99AB}"/>
          </ac:spMkLst>
        </pc:spChg>
        <pc:spChg chg="mod">
          <ac:chgData name="steve carnevale" userId="03bb19faea6686c8" providerId="LiveId" clId="{DAD111F5-2CF8-4BCA-A4FF-7575B65FEC37}" dt="2025-02-27T15:09:37.354" v="3444" actId="5793"/>
          <ac:spMkLst>
            <pc:docMk/>
            <pc:sldMk cId="1230019773" sldId="301"/>
            <ac:spMk id="3" creationId="{8621BCA1-2E00-1B49-66A6-61CA0E32312A}"/>
          </ac:spMkLst>
        </pc:spChg>
      </pc:sldChg>
      <pc:sldChg chg="addSp modSp new mod">
        <pc:chgData name="steve carnevale" userId="03bb19faea6686c8" providerId="LiveId" clId="{DAD111F5-2CF8-4BCA-A4FF-7575B65FEC37}" dt="2025-02-27T15:18:06.546" v="3788" actId="113"/>
        <pc:sldMkLst>
          <pc:docMk/>
          <pc:sldMk cId="3165493569" sldId="302"/>
        </pc:sldMkLst>
        <pc:spChg chg="mod">
          <ac:chgData name="steve carnevale" userId="03bb19faea6686c8" providerId="LiveId" clId="{DAD111F5-2CF8-4BCA-A4FF-7575B65FEC37}" dt="2025-02-27T15:18:06.546" v="3788" actId="113"/>
          <ac:spMkLst>
            <pc:docMk/>
            <pc:sldMk cId="3165493569" sldId="302"/>
            <ac:spMk id="2" creationId="{EBA678DC-87F9-8A77-BD54-DBBAE9C88B6A}"/>
          </ac:spMkLst>
        </pc:spChg>
        <pc:spChg chg="mod">
          <ac:chgData name="steve carnevale" userId="03bb19faea6686c8" providerId="LiveId" clId="{DAD111F5-2CF8-4BCA-A4FF-7575B65FEC37}" dt="2025-02-27T15:11:49.361" v="3524" actId="5793"/>
          <ac:spMkLst>
            <pc:docMk/>
            <pc:sldMk cId="3165493569" sldId="302"/>
            <ac:spMk id="3" creationId="{9002B65F-4D14-6D40-22C5-FF66B62C1280}"/>
          </ac:spMkLst>
        </pc:spChg>
        <pc:spChg chg="add mod">
          <ac:chgData name="steve carnevale" userId="03bb19faea6686c8" providerId="LiveId" clId="{DAD111F5-2CF8-4BCA-A4FF-7575B65FEC37}" dt="2025-02-27T15:17:51.111" v="3785" actId="571"/>
          <ac:spMkLst>
            <pc:docMk/>
            <pc:sldMk cId="3165493569" sldId="302"/>
            <ac:spMk id="4" creationId="{7885105D-46C0-B6B1-A58C-9497C6A88C7E}"/>
          </ac:spMkLst>
        </pc:spChg>
      </pc:sldChg>
      <pc:sldChg chg="modSp new mod">
        <pc:chgData name="steve carnevale" userId="03bb19faea6686c8" providerId="LiveId" clId="{DAD111F5-2CF8-4BCA-A4FF-7575B65FEC37}" dt="2025-02-27T15:15:31.326" v="3629" actId="20577"/>
        <pc:sldMkLst>
          <pc:docMk/>
          <pc:sldMk cId="1446440811" sldId="303"/>
        </pc:sldMkLst>
        <pc:spChg chg="mod">
          <ac:chgData name="steve carnevale" userId="03bb19faea6686c8" providerId="LiveId" clId="{DAD111F5-2CF8-4BCA-A4FF-7575B65FEC37}" dt="2025-02-27T15:15:31.326" v="3629" actId="20577"/>
          <ac:spMkLst>
            <pc:docMk/>
            <pc:sldMk cId="1446440811" sldId="303"/>
            <ac:spMk id="2" creationId="{C02C2924-AAE4-6052-E9D6-A9FB776B93D8}"/>
          </ac:spMkLst>
        </pc:spChg>
        <pc:spChg chg="mod">
          <ac:chgData name="steve carnevale" userId="03bb19faea6686c8" providerId="LiveId" clId="{DAD111F5-2CF8-4BCA-A4FF-7575B65FEC37}" dt="2025-02-27T15:14:42.363" v="3580" actId="20577"/>
          <ac:spMkLst>
            <pc:docMk/>
            <pc:sldMk cId="1446440811" sldId="303"/>
            <ac:spMk id="3" creationId="{AB568E47-A8ED-EF06-D882-906A95C05DDF}"/>
          </ac:spMkLst>
        </pc:spChg>
      </pc:sldChg>
      <pc:sldChg chg="modSp new mod">
        <pc:chgData name="steve carnevale" userId="03bb19faea6686c8" providerId="LiveId" clId="{DAD111F5-2CF8-4BCA-A4FF-7575B65FEC37}" dt="2025-02-27T15:22:24.399" v="4072" actId="5793"/>
        <pc:sldMkLst>
          <pc:docMk/>
          <pc:sldMk cId="2995731098" sldId="304"/>
        </pc:sldMkLst>
        <pc:spChg chg="mod">
          <ac:chgData name="steve carnevale" userId="03bb19faea6686c8" providerId="LiveId" clId="{DAD111F5-2CF8-4BCA-A4FF-7575B65FEC37}" dt="2025-02-27T15:14:57.460" v="3581"/>
          <ac:spMkLst>
            <pc:docMk/>
            <pc:sldMk cId="2995731098" sldId="304"/>
            <ac:spMk id="2" creationId="{BF1BB60C-1A17-DEC0-6219-BD1804C4DDD3}"/>
          </ac:spMkLst>
        </pc:spChg>
        <pc:spChg chg="mod">
          <ac:chgData name="steve carnevale" userId="03bb19faea6686c8" providerId="LiveId" clId="{DAD111F5-2CF8-4BCA-A4FF-7575B65FEC37}" dt="2025-02-27T15:22:24.399" v="4072" actId="5793"/>
          <ac:spMkLst>
            <pc:docMk/>
            <pc:sldMk cId="2995731098" sldId="304"/>
            <ac:spMk id="3" creationId="{F9A57EB6-4659-083D-D602-6C9750E9E1A3}"/>
          </ac:spMkLst>
        </pc:spChg>
      </pc:sldChg>
      <pc:sldChg chg="modSp new del mod">
        <pc:chgData name="steve carnevale" userId="03bb19faea6686c8" providerId="LiveId" clId="{DAD111F5-2CF8-4BCA-A4FF-7575B65FEC37}" dt="2025-02-27T15:21:48.592" v="4060" actId="47"/>
        <pc:sldMkLst>
          <pc:docMk/>
          <pc:sldMk cId="3620595444" sldId="305"/>
        </pc:sldMkLst>
        <pc:spChg chg="mod">
          <ac:chgData name="steve carnevale" userId="03bb19faea6686c8" providerId="LiveId" clId="{DAD111F5-2CF8-4BCA-A4FF-7575B65FEC37}" dt="2025-02-27T04:39:09.678" v="1800" actId="20577"/>
          <ac:spMkLst>
            <pc:docMk/>
            <pc:sldMk cId="3620595444" sldId="305"/>
            <ac:spMk id="3" creationId="{9803EC47-AB8F-216D-9AC7-9CE706B1DFA8}"/>
          </ac:spMkLst>
        </pc:spChg>
      </pc:sldChg>
      <pc:sldChg chg="modSp new del mod">
        <pc:chgData name="steve carnevale" userId="03bb19faea6686c8" providerId="LiveId" clId="{DAD111F5-2CF8-4BCA-A4FF-7575B65FEC37}" dt="2025-02-27T14:57:20.523" v="3044" actId="47"/>
        <pc:sldMkLst>
          <pc:docMk/>
          <pc:sldMk cId="3051641917" sldId="306"/>
        </pc:sldMkLst>
        <pc:spChg chg="mod">
          <ac:chgData name="steve carnevale" userId="03bb19faea6686c8" providerId="LiveId" clId="{DAD111F5-2CF8-4BCA-A4FF-7575B65FEC37}" dt="2025-02-27T04:57:35.188" v="1824" actId="20577"/>
          <ac:spMkLst>
            <pc:docMk/>
            <pc:sldMk cId="3051641917" sldId="306"/>
            <ac:spMk id="2" creationId="{2BC00D3F-BC37-8EEC-25A2-ECD33DF32A03}"/>
          </ac:spMkLst>
        </pc:spChg>
        <pc:spChg chg="mod">
          <ac:chgData name="steve carnevale" userId="03bb19faea6686c8" providerId="LiveId" clId="{DAD111F5-2CF8-4BCA-A4FF-7575B65FEC37}" dt="2025-02-27T04:57:41.245" v="1825" actId="20577"/>
          <ac:spMkLst>
            <pc:docMk/>
            <pc:sldMk cId="3051641917" sldId="306"/>
            <ac:spMk id="3" creationId="{6328F60D-D5A9-2085-A065-F0274223B60A}"/>
          </ac:spMkLst>
        </pc:spChg>
      </pc:sldChg>
      <pc:sldChg chg="addSp delSp modSp new del mod">
        <pc:chgData name="steve carnevale" userId="03bb19faea6686c8" providerId="LiveId" clId="{DAD111F5-2CF8-4BCA-A4FF-7575B65FEC37}" dt="2025-02-27T06:28:29.739" v="2961" actId="47"/>
        <pc:sldMkLst>
          <pc:docMk/>
          <pc:sldMk cId="1212448132" sldId="307"/>
        </pc:sldMkLst>
        <pc:spChg chg="del">
          <ac:chgData name="steve carnevale" userId="03bb19faea6686c8" providerId="LiveId" clId="{DAD111F5-2CF8-4BCA-A4FF-7575B65FEC37}" dt="2025-02-27T06:27:56.087" v="2955" actId="478"/>
          <ac:spMkLst>
            <pc:docMk/>
            <pc:sldMk cId="1212448132" sldId="307"/>
            <ac:spMk id="2" creationId="{B02BF721-FDAD-7721-54D8-3118A51DF840}"/>
          </ac:spMkLst>
        </pc:spChg>
        <pc:spChg chg="del">
          <ac:chgData name="steve carnevale" userId="03bb19faea6686c8" providerId="LiveId" clId="{DAD111F5-2CF8-4BCA-A4FF-7575B65FEC37}" dt="2025-02-27T06:27:59.370" v="2956" actId="478"/>
          <ac:spMkLst>
            <pc:docMk/>
            <pc:sldMk cId="1212448132" sldId="307"/>
            <ac:spMk id="3" creationId="{623A9605-EFCD-8222-0C83-71727872CD01}"/>
          </ac:spMkLst>
        </pc:spChg>
        <pc:spChg chg="add mod">
          <ac:chgData name="steve carnevale" userId="03bb19faea6686c8" providerId="LiveId" clId="{DAD111F5-2CF8-4BCA-A4FF-7575B65FEC37}" dt="2025-02-27T06:28:23.831" v="2958"/>
          <ac:spMkLst>
            <pc:docMk/>
            <pc:sldMk cId="1212448132" sldId="307"/>
            <ac:spMk id="5" creationId="{B13DA079-4DBE-D77A-F437-C274C0064588}"/>
          </ac:spMkLst>
        </pc:spChg>
        <pc:picChg chg="add">
          <ac:chgData name="steve carnevale" userId="03bb19faea6686c8" providerId="LiveId" clId="{DAD111F5-2CF8-4BCA-A4FF-7575B65FEC37}" dt="2025-02-27T06:28:01.944" v="2957"/>
          <ac:picMkLst>
            <pc:docMk/>
            <pc:sldMk cId="1212448132" sldId="307"/>
            <ac:picMk id="4" creationId="{A1F15D1D-ADE5-A68D-990B-E17C8EE93D27}"/>
          </ac:picMkLst>
        </pc:picChg>
      </pc:sldChg>
      <pc:sldChg chg="modSp mod">
        <pc:chgData name="steve carnevale" userId="03bb19faea6686c8" providerId="LiveId" clId="{DAD111F5-2CF8-4BCA-A4FF-7575B65FEC37}" dt="2025-02-27T15:00:03.913" v="3145" actId="20577"/>
        <pc:sldMkLst>
          <pc:docMk/>
          <pc:sldMk cId="2569242317" sldId="307"/>
        </pc:sldMkLst>
        <pc:spChg chg="mod">
          <ac:chgData name="steve carnevale" userId="03bb19faea6686c8" providerId="LiveId" clId="{DAD111F5-2CF8-4BCA-A4FF-7575B65FEC37}" dt="2025-02-27T06:31:37.659" v="3039" actId="20577"/>
          <ac:spMkLst>
            <pc:docMk/>
            <pc:sldMk cId="2569242317" sldId="307"/>
            <ac:spMk id="2" creationId="{41313815-3F51-4DA5-5D94-46F37B3986F1}"/>
          </ac:spMkLst>
        </pc:spChg>
        <pc:spChg chg="mod">
          <ac:chgData name="steve carnevale" userId="03bb19faea6686c8" providerId="LiveId" clId="{DAD111F5-2CF8-4BCA-A4FF-7575B65FEC37}" dt="2025-02-27T15:00:03.913" v="3145" actId="20577"/>
          <ac:spMkLst>
            <pc:docMk/>
            <pc:sldMk cId="2569242317" sldId="307"/>
            <ac:spMk id="3" creationId="{83725CE3-1A56-6008-F9BF-9FC66E94686F}"/>
          </ac:spMkLst>
        </pc:spChg>
      </pc:sldChg>
      <pc:sldChg chg="addSp add del delDesignElem">
        <pc:chgData name="steve carnevale" userId="03bb19faea6686c8" providerId="LiveId" clId="{DAD111F5-2CF8-4BCA-A4FF-7575B65FEC37}" dt="2025-02-27T06:29:49.015" v="2975"/>
        <pc:sldMkLst>
          <pc:docMk/>
          <pc:sldMk cId="2863846427" sldId="307"/>
        </pc:sldMkLst>
        <pc:spChg chg="add">
          <ac:chgData name="steve carnevale" userId="03bb19faea6686c8" providerId="LiveId" clId="{DAD111F5-2CF8-4BCA-A4FF-7575B65FEC37}" dt="2025-02-27T06:29:49.015" v="2975"/>
          <ac:spMkLst>
            <pc:docMk/>
            <pc:sldMk cId="2863846427" sldId="307"/>
            <ac:spMk id="8" creationId="{ADB69954-A57B-1B5E-72DD-1939896B3CB8}"/>
          </ac:spMkLst>
        </pc:spChg>
        <pc:spChg chg="add">
          <ac:chgData name="steve carnevale" userId="03bb19faea6686c8" providerId="LiveId" clId="{DAD111F5-2CF8-4BCA-A4FF-7575B65FEC37}" dt="2025-02-27T06:29:49.015" v="2975"/>
          <ac:spMkLst>
            <pc:docMk/>
            <pc:sldMk cId="2863846427" sldId="307"/>
            <ac:spMk id="10" creationId="{2560F3B3-27F3-F73E-2617-725B6340F5DB}"/>
          </ac:spMkLst>
        </pc:spChg>
        <pc:spChg chg="add">
          <ac:chgData name="steve carnevale" userId="03bb19faea6686c8" providerId="LiveId" clId="{DAD111F5-2CF8-4BCA-A4FF-7575B65FEC37}" dt="2025-02-27T06:29:49.015" v="2975"/>
          <ac:spMkLst>
            <pc:docMk/>
            <pc:sldMk cId="2863846427" sldId="307"/>
            <ac:spMk id="12" creationId="{A8F120B6-B981-9B52-7B46-B406A39DE92B}"/>
          </ac:spMkLst>
        </pc:spChg>
        <pc:spChg chg="add">
          <ac:chgData name="steve carnevale" userId="03bb19faea6686c8" providerId="LiveId" clId="{DAD111F5-2CF8-4BCA-A4FF-7575B65FEC37}" dt="2025-02-27T06:29:49.015" v="2975"/>
          <ac:spMkLst>
            <pc:docMk/>
            <pc:sldMk cId="2863846427" sldId="307"/>
            <ac:spMk id="14" creationId="{9E9CA1E3-C498-373B-AE88-A5BC0041590D}"/>
          </ac:spMkLst>
        </pc:spChg>
        <pc:spChg chg="add">
          <ac:chgData name="steve carnevale" userId="03bb19faea6686c8" providerId="LiveId" clId="{DAD111F5-2CF8-4BCA-A4FF-7575B65FEC37}" dt="2025-02-27T06:29:49.015" v="2975"/>
          <ac:spMkLst>
            <pc:docMk/>
            <pc:sldMk cId="2863846427" sldId="307"/>
            <ac:spMk id="16" creationId="{21281CA2-3722-CE43-1FD1-9AD7F11D02AC}"/>
          </ac:spMkLst>
        </pc:spChg>
        <pc:cxnChg chg="add">
          <ac:chgData name="steve carnevale" userId="03bb19faea6686c8" providerId="LiveId" clId="{DAD111F5-2CF8-4BCA-A4FF-7575B65FEC37}" dt="2025-02-27T06:29:49.015" v="2975"/>
          <ac:cxnSpMkLst>
            <pc:docMk/>
            <pc:sldMk cId="2863846427" sldId="307"/>
            <ac:cxnSpMk id="18" creationId="{E23E79FA-A331-964C-9605-ECA2FBB40B02}"/>
          </ac:cxnSpMkLst>
        </pc:cxnChg>
      </pc:sldChg>
      <pc:sldChg chg="delSp add del setBg delDesignElem">
        <pc:chgData name="steve carnevale" userId="03bb19faea6686c8" providerId="LiveId" clId="{DAD111F5-2CF8-4BCA-A4FF-7575B65FEC37}" dt="2025-02-27T06:28:43.015" v="2964" actId="47"/>
        <pc:sldMkLst>
          <pc:docMk/>
          <pc:sldMk cId="1391719520" sldId="308"/>
        </pc:sldMkLst>
        <pc:spChg chg="del">
          <ac:chgData name="steve carnevale" userId="03bb19faea6686c8" providerId="LiveId" clId="{DAD111F5-2CF8-4BCA-A4FF-7575B65FEC37}" dt="2025-02-27T06:28:27.415" v="2960"/>
          <ac:spMkLst>
            <pc:docMk/>
            <pc:sldMk cId="1391719520" sldId="308"/>
            <ac:spMk id="8" creationId="{FDA284A4-FBB6-212B-50E5-3C5A409FBABF}"/>
          </ac:spMkLst>
        </pc:spChg>
        <pc:spChg chg="del">
          <ac:chgData name="steve carnevale" userId="03bb19faea6686c8" providerId="LiveId" clId="{DAD111F5-2CF8-4BCA-A4FF-7575B65FEC37}" dt="2025-02-27T06:28:27.415" v="2960"/>
          <ac:spMkLst>
            <pc:docMk/>
            <pc:sldMk cId="1391719520" sldId="308"/>
            <ac:spMk id="10" creationId="{A0921E59-8887-D9F4-4800-70AC6704B21B}"/>
          </ac:spMkLst>
        </pc:spChg>
        <pc:spChg chg="del">
          <ac:chgData name="steve carnevale" userId="03bb19faea6686c8" providerId="LiveId" clId="{DAD111F5-2CF8-4BCA-A4FF-7575B65FEC37}" dt="2025-02-27T06:28:27.415" v="2960"/>
          <ac:spMkLst>
            <pc:docMk/>
            <pc:sldMk cId="1391719520" sldId="308"/>
            <ac:spMk id="12" creationId="{EE60D38C-AEDC-72E8-4ACF-E598AB35AC75}"/>
          </ac:spMkLst>
        </pc:spChg>
        <pc:spChg chg="del">
          <ac:chgData name="steve carnevale" userId="03bb19faea6686c8" providerId="LiveId" clId="{DAD111F5-2CF8-4BCA-A4FF-7575B65FEC37}" dt="2025-02-27T06:28:27.415" v="2960"/>
          <ac:spMkLst>
            <pc:docMk/>
            <pc:sldMk cId="1391719520" sldId="308"/>
            <ac:spMk id="14" creationId="{4D007192-51CB-0225-A69E-6609F5A50177}"/>
          </ac:spMkLst>
        </pc:spChg>
        <pc:spChg chg="del">
          <ac:chgData name="steve carnevale" userId="03bb19faea6686c8" providerId="LiveId" clId="{DAD111F5-2CF8-4BCA-A4FF-7575B65FEC37}" dt="2025-02-27T06:28:27.415" v="2960"/>
          <ac:spMkLst>
            <pc:docMk/>
            <pc:sldMk cId="1391719520" sldId="308"/>
            <ac:spMk id="16" creationId="{038CA9E8-9834-050B-D189-42E87F74BA4E}"/>
          </ac:spMkLst>
        </pc:spChg>
        <pc:cxnChg chg="del">
          <ac:chgData name="steve carnevale" userId="03bb19faea6686c8" providerId="LiveId" clId="{DAD111F5-2CF8-4BCA-A4FF-7575B65FEC37}" dt="2025-02-27T06:28:27.415" v="2960"/>
          <ac:cxnSpMkLst>
            <pc:docMk/>
            <pc:sldMk cId="1391719520" sldId="308"/>
            <ac:cxnSpMk id="18" creationId="{739CCB8D-D9A2-4A29-C983-0D05B02A0918}"/>
          </ac:cxnSpMkLst>
        </pc:cxnChg>
      </pc:sldChg>
      <pc:sldChg chg="modSp new del mod ord">
        <pc:chgData name="steve carnevale" userId="03bb19faea6686c8" providerId="LiveId" clId="{DAD111F5-2CF8-4BCA-A4FF-7575B65FEC37}" dt="2025-02-27T15:22:32.369" v="4074" actId="47"/>
        <pc:sldMkLst>
          <pc:docMk/>
          <pc:sldMk cId="1673308096" sldId="308"/>
        </pc:sldMkLst>
        <pc:spChg chg="mod">
          <ac:chgData name="steve carnevale" userId="03bb19faea6686c8" providerId="LiveId" clId="{DAD111F5-2CF8-4BCA-A4FF-7575B65FEC37}" dt="2025-02-27T14:57:39.486" v="3065" actId="20577"/>
          <ac:spMkLst>
            <pc:docMk/>
            <pc:sldMk cId="1673308096" sldId="308"/>
            <ac:spMk id="3" creationId="{29D8431D-AC35-6574-2553-5245DEE5F3C5}"/>
          </ac:spMkLst>
        </pc:spChg>
      </pc:sldChg>
      <pc:sldChg chg="modSp del mod">
        <pc:chgData name="steve carnevale" userId="03bb19faea6686c8" providerId="LiveId" clId="{DAD111F5-2CF8-4BCA-A4FF-7575B65FEC37}" dt="2025-02-27T06:29:48.807" v="2974"/>
        <pc:sldMkLst>
          <pc:docMk/>
          <pc:sldMk cId="3454320143" sldId="308"/>
        </pc:sldMkLst>
        <pc:spChg chg="mod">
          <ac:chgData name="steve carnevale" userId="03bb19faea6686c8" providerId="LiveId" clId="{DAD111F5-2CF8-4BCA-A4FF-7575B65FEC37}" dt="2025-02-27T06:29:47.997" v="2973" actId="20577"/>
          <ac:spMkLst>
            <pc:docMk/>
            <pc:sldMk cId="3454320143" sldId="308"/>
            <ac:spMk id="2" creationId="{84C3524E-7CE4-4CA7-0859-AFD6617F9A79}"/>
          </ac:spMkLst>
        </pc:spChg>
      </pc:sldChg>
      <pc:sldChg chg="delSp add del setBg delDesignElem">
        <pc:chgData name="steve carnevale" userId="03bb19faea6686c8" providerId="LiveId" clId="{DAD111F5-2CF8-4BCA-A4FF-7575B65FEC37}" dt="2025-02-27T06:28:45.569" v="2965" actId="47"/>
        <pc:sldMkLst>
          <pc:docMk/>
          <pc:sldMk cId="1799495506" sldId="309"/>
        </pc:sldMkLst>
        <pc:spChg chg="del">
          <ac:chgData name="steve carnevale" userId="03bb19faea6686c8" providerId="LiveId" clId="{DAD111F5-2CF8-4BCA-A4FF-7575B65FEC37}" dt="2025-02-27T06:28:38.187" v="2963"/>
          <ac:spMkLst>
            <pc:docMk/>
            <pc:sldMk cId="1799495506" sldId="309"/>
            <ac:spMk id="8" creationId="{634AE206-DF02-8531-B2CC-ED109D88D068}"/>
          </ac:spMkLst>
        </pc:spChg>
        <pc:spChg chg="del">
          <ac:chgData name="steve carnevale" userId="03bb19faea6686c8" providerId="LiveId" clId="{DAD111F5-2CF8-4BCA-A4FF-7575B65FEC37}" dt="2025-02-27T06:28:38.187" v="2963"/>
          <ac:spMkLst>
            <pc:docMk/>
            <pc:sldMk cId="1799495506" sldId="309"/>
            <ac:spMk id="10" creationId="{A10A72B6-9786-C346-84CD-8CA6F4312160}"/>
          </ac:spMkLst>
        </pc:spChg>
        <pc:spChg chg="del">
          <ac:chgData name="steve carnevale" userId="03bb19faea6686c8" providerId="LiveId" clId="{DAD111F5-2CF8-4BCA-A4FF-7575B65FEC37}" dt="2025-02-27T06:28:38.187" v="2963"/>
          <ac:spMkLst>
            <pc:docMk/>
            <pc:sldMk cId="1799495506" sldId="309"/>
            <ac:spMk id="12" creationId="{41698381-4207-9E37-8DE2-CC0517F7F455}"/>
          </ac:spMkLst>
        </pc:spChg>
        <pc:spChg chg="del">
          <ac:chgData name="steve carnevale" userId="03bb19faea6686c8" providerId="LiveId" clId="{DAD111F5-2CF8-4BCA-A4FF-7575B65FEC37}" dt="2025-02-27T06:28:38.187" v="2963"/>
          <ac:spMkLst>
            <pc:docMk/>
            <pc:sldMk cId="1799495506" sldId="309"/>
            <ac:spMk id="14" creationId="{331BFADD-31F5-436A-DC80-95ED2B186427}"/>
          </ac:spMkLst>
        </pc:spChg>
        <pc:spChg chg="del">
          <ac:chgData name="steve carnevale" userId="03bb19faea6686c8" providerId="LiveId" clId="{DAD111F5-2CF8-4BCA-A4FF-7575B65FEC37}" dt="2025-02-27T06:28:38.187" v="2963"/>
          <ac:spMkLst>
            <pc:docMk/>
            <pc:sldMk cId="1799495506" sldId="309"/>
            <ac:spMk id="16" creationId="{5B1C9188-5B0C-22A3-7D86-0233888A378B}"/>
          </ac:spMkLst>
        </pc:spChg>
        <pc:cxnChg chg="del">
          <ac:chgData name="steve carnevale" userId="03bb19faea6686c8" providerId="LiveId" clId="{DAD111F5-2CF8-4BCA-A4FF-7575B65FEC37}" dt="2025-02-27T06:28:38.187" v="2963"/>
          <ac:cxnSpMkLst>
            <pc:docMk/>
            <pc:sldMk cId="1799495506" sldId="309"/>
            <ac:cxnSpMk id="18" creationId="{782C6498-435D-F7D8-4F71-E1E6B69BAA22}"/>
          </ac:cxnSpMkLst>
        </pc:cxnChg>
      </pc:sldChg>
      <pc:sldChg chg="addSp modSp new mod setBg">
        <pc:chgData name="steve carnevale" userId="03bb19faea6686c8" providerId="LiveId" clId="{DAD111F5-2CF8-4BCA-A4FF-7575B65FEC37}" dt="2025-02-27T15:19:43.865" v="3879" actId="26606"/>
        <pc:sldMkLst>
          <pc:docMk/>
          <pc:sldMk cId="3146927507" sldId="309"/>
        </pc:sldMkLst>
        <pc:spChg chg="mod">
          <ac:chgData name="steve carnevale" userId="03bb19faea6686c8" providerId="LiveId" clId="{DAD111F5-2CF8-4BCA-A4FF-7575B65FEC37}" dt="2025-02-27T15:19:43.865" v="3879" actId="26606"/>
          <ac:spMkLst>
            <pc:docMk/>
            <pc:sldMk cId="3146927507" sldId="309"/>
            <ac:spMk id="2" creationId="{8FE51ADD-8D6F-F660-256F-6289CDC94E55}"/>
          </ac:spMkLst>
        </pc:spChg>
        <pc:spChg chg="mod">
          <ac:chgData name="steve carnevale" userId="03bb19faea6686c8" providerId="LiveId" clId="{DAD111F5-2CF8-4BCA-A4FF-7575B65FEC37}" dt="2025-02-27T15:19:43.865" v="3879" actId="26606"/>
          <ac:spMkLst>
            <pc:docMk/>
            <pc:sldMk cId="3146927507" sldId="309"/>
            <ac:spMk id="3" creationId="{F966E8A8-FF22-BABC-07CA-33EEB28CE08F}"/>
          </ac:spMkLst>
        </pc:spChg>
        <pc:spChg chg="add">
          <ac:chgData name="steve carnevale" userId="03bb19faea6686c8" providerId="LiveId" clId="{DAD111F5-2CF8-4BCA-A4FF-7575B65FEC37}" dt="2025-02-27T15:19:43.865" v="3879" actId="26606"/>
          <ac:spMkLst>
            <pc:docMk/>
            <pc:sldMk cId="3146927507" sldId="309"/>
            <ac:spMk id="10" creationId="{245A9F99-D9B1-4094-A2E2-B90AC1DB7B9C}"/>
          </ac:spMkLst>
        </pc:spChg>
        <pc:spChg chg="add">
          <ac:chgData name="steve carnevale" userId="03bb19faea6686c8" providerId="LiveId" clId="{DAD111F5-2CF8-4BCA-A4FF-7575B65FEC37}" dt="2025-02-27T15:19:43.865" v="3879" actId="26606"/>
          <ac:spMkLst>
            <pc:docMk/>
            <pc:sldMk cId="3146927507" sldId="309"/>
            <ac:spMk id="12" creationId="{B7FAF607-473A-4A43-A23D-BBFF5C4117BB}"/>
          </ac:spMkLst>
        </pc:spChg>
        <pc:grpChg chg="add">
          <ac:chgData name="steve carnevale" userId="03bb19faea6686c8" providerId="LiveId" clId="{DAD111F5-2CF8-4BCA-A4FF-7575B65FEC37}" dt="2025-02-27T15:19:43.865" v="3879" actId="26606"/>
          <ac:grpSpMkLst>
            <pc:docMk/>
            <pc:sldMk cId="3146927507" sldId="309"/>
            <ac:grpSpMk id="14" creationId="{C5F6476F-D303-44D3-B30F-1BA348F0F64A}"/>
          </ac:grpSpMkLst>
        </pc:grpChg>
        <pc:picChg chg="add">
          <ac:chgData name="steve carnevale" userId="03bb19faea6686c8" providerId="LiveId" clId="{DAD111F5-2CF8-4BCA-A4FF-7575B65FEC37}" dt="2025-02-27T15:19:43.865" v="3879" actId="26606"/>
          <ac:picMkLst>
            <pc:docMk/>
            <pc:sldMk cId="3146927507" sldId="309"/>
            <ac:picMk id="7" creationId="{ABD5E0B1-01D2-FE8C-E0F1-E51F702EC11A}"/>
          </ac:picMkLst>
        </pc:picChg>
      </pc:sldChg>
      <pc:sldChg chg="modSp new mod">
        <pc:chgData name="steve carnevale" userId="03bb19faea6686c8" providerId="LiveId" clId="{DAD111F5-2CF8-4BCA-A4FF-7575B65FEC37}" dt="2025-02-27T16:00:36.537" v="4761" actId="5793"/>
        <pc:sldMkLst>
          <pc:docMk/>
          <pc:sldMk cId="155587888" sldId="310"/>
        </pc:sldMkLst>
        <pc:spChg chg="mod">
          <ac:chgData name="steve carnevale" userId="03bb19faea6686c8" providerId="LiveId" clId="{DAD111F5-2CF8-4BCA-A4FF-7575B65FEC37}" dt="2025-02-27T16:00:36.537" v="4761" actId="5793"/>
          <ac:spMkLst>
            <pc:docMk/>
            <pc:sldMk cId="155587888" sldId="310"/>
            <ac:spMk id="2" creationId="{E877547B-C506-2F03-56F1-3862D398667F}"/>
          </ac:spMkLst>
        </pc:spChg>
        <pc:spChg chg="mod">
          <ac:chgData name="steve carnevale" userId="03bb19faea6686c8" providerId="LiveId" clId="{DAD111F5-2CF8-4BCA-A4FF-7575B65FEC37}" dt="2025-02-27T15:28:50.724" v="4344" actId="20577"/>
          <ac:spMkLst>
            <pc:docMk/>
            <pc:sldMk cId="155587888" sldId="310"/>
            <ac:spMk id="3" creationId="{A9035D76-7036-ADF8-6991-D2A70B71C65A}"/>
          </ac:spMkLst>
        </pc:spChg>
      </pc:sldChg>
      <pc:sldChg chg="modSp new mod">
        <pc:chgData name="steve carnevale" userId="03bb19faea6686c8" providerId="LiveId" clId="{DAD111F5-2CF8-4BCA-A4FF-7575B65FEC37}" dt="2025-02-27T16:00:42.738" v="4767" actId="5793"/>
        <pc:sldMkLst>
          <pc:docMk/>
          <pc:sldMk cId="3450366359" sldId="311"/>
        </pc:sldMkLst>
        <pc:spChg chg="mod">
          <ac:chgData name="steve carnevale" userId="03bb19faea6686c8" providerId="LiveId" clId="{DAD111F5-2CF8-4BCA-A4FF-7575B65FEC37}" dt="2025-02-27T16:00:42.738" v="4767" actId="5793"/>
          <ac:spMkLst>
            <pc:docMk/>
            <pc:sldMk cId="3450366359" sldId="311"/>
            <ac:spMk id="2" creationId="{C9AC4C37-1309-FD61-8E59-AF3436D1DF29}"/>
          </ac:spMkLst>
        </pc:spChg>
        <pc:spChg chg="mod">
          <ac:chgData name="steve carnevale" userId="03bb19faea6686c8" providerId="LiveId" clId="{DAD111F5-2CF8-4BCA-A4FF-7575B65FEC37}" dt="2025-02-27T15:32:57.251" v="4486" actId="13926"/>
          <ac:spMkLst>
            <pc:docMk/>
            <pc:sldMk cId="3450366359" sldId="311"/>
            <ac:spMk id="3" creationId="{6DC799A5-7F3F-DED7-055C-EA9D0719675E}"/>
          </ac:spMkLst>
        </pc:spChg>
      </pc:sldChg>
      <pc:sldChg chg="modSp new mod">
        <pc:chgData name="steve carnevale" userId="03bb19faea6686c8" providerId="LiveId" clId="{DAD111F5-2CF8-4BCA-A4FF-7575B65FEC37}" dt="2025-02-27T16:00:53.862" v="4773" actId="5793"/>
        <pc:sldMkLst>
          <pc:docMk/>
          <pc:sldMk cId="2441137126" sldId="312"/>
        </pc:sldMkLst>
        <pc:spChg chg="mod">
          <ac:chgData name="steve carnevale" userId="03bb19faea6686c8" providerId="LiveId" clId="{DAD111F5-2CF8-4BCA-A4FF-7575B65FEC37}" dt="2025-02-27T16:00:53.862" v="4773" actId="5793"/>
          <ac:spMkLst>
            <pc:docMk/>
            <pc:sldMk cId="2441137126" sldId="312"/>
            <ac:spMk id="2" creationId="{316C7475-4137-366A-602C-9A4EA9593D3E}"/>
          </ac:spMkLst>
        </pc:spChg>
        <pc:spChg chg="mod">
          <ac:chgData name="steve carnevale" userId="03bb19faea6686c8" providerId="LiveId" clId="{DAD111F5-2CF8-4BCA-A4FF-7575B65FEC37}" dt="2025-02-27T15:58:59.143" v="4755" actId="20577"/>
          <ac:spMkLst>
            <pc:docMk/>
            <pc:sldMk cId="2441137126" sldId="312"/>
            <ac:spMk id="3" creationId="{67BB013A-B6A4-8A56-3831-2D8DF77CD2FD}"/>
          </ac:spMkLst>
        </pc:spChg>
      </pc:sldChg>
      <pc:sldChg chg="delSp add ord setBg delDesignElem">
        <pc:chgData name="steve carnevale" userId="03bb19faea6686c8" providerId="LiveId" clId="{DAD111F5-2CF8-4BCA-A4FF-7575B65FEC37}" dt="2025-02-27T15:38:36.013" v="4661"/>
        <pc:sldMkLst>
          <pc:docMk/>
          <pc:sldMk cId="1233862869" sldId="313"/>
        </pc:sldMkLst>
        <pc:spChg chg="del">
          <ac:chgData name="steve carnevale" userId="03bb19faea6686c8" providerId="LiveId" clId="{DAD111F5-2CF8-4BCA-A4FF-7575B65FEC37}" dt="2025-02-27T15:38:03.930" v="4659"/>
          <ac:spMkLst>
            <pc:docMk/>
            <pc:sldMk cId="1233862869" sldId="313"/>
            <ac:spMk id="9" creationId="{C19A3C60-E3F6-620B-33F2-B51E1440579A}"/>
          </ac:spMkLst>
        </pc:spChg>
        <pc:spChg chg="del">
          <ac:chgData name="steve carnevale" userId="03bb19faea6686c8" providerId="LiveId" clId="{DAD111F5-2CF8-4BCA-A4FF-7575B65FEC37}" dt="2025-02-27T15:38:03.930" v="4659"/>
          <ac:spMkLst>
            <pc:docMk/>
            <pc:sldMk cId="1233862869" sldId="313"/>
            <ac:spMk id="11" creationId="{BE308373-36A9-0FC7-4ADF-457901478E0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DBC97-8CC7-4AB4-B7FB-12E71E4C4A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5B88A4-220A-48F3-8E64-67522EF906CC}">
      <dgm:prSet/>
      <dgm:spPr/>
      <dgm:t>
        <a:bodyPr/>
        <a:lstStyle/>
        <a:p>
          <a:r>
            <a:rPr lang="en-US" dirty="0"/>
            <a:t>Prop 1 has changed everything and was a vote to begin fixing a failed system.   Starting with housing.</a:t>
          </a:r>
        </a:p>
      </dgm:t>
    </dgm:pt>
    <dgm:pt modelId="{BF14F4A0-0061-45B8-B354-127E7B4B3BF5}" type="parTrans" cxnId="{9DB603C4-0DA0-4204-A2FD-2210E567D5F0}">
      <dgm:prSet/>
      <dgm:spPr/>
      <dgm:t>
        <a:bodyPr/>
        <a:lstStyle/>
        <a:p>
          <a:endParaRPr lang="en-US"/>
        </a:p>
      </dgm:t>
    </dgm:pt>
    <dgm:pt modelId="{E86E9213-E637-4BE5-B1B4-89602D641E6A}" type="sibTrans" cxnId="{9DB603C4-0DA0-4204-A2FD-2210E567D5F0}">
      <dgm:prSet/>
      <dgm:spPr/>
      <dgm:t>
        <a:bodyPr/>
        <a:lstStyle/>
        <a:p>
          <a:endParaRPr lang="en-US"/>
        </a:p>
      </dgm:t>
    </dgm:pt>
    <dgm:pt modelId="{44F422AA-39CC-4902-A5CD-479E14E54F39}">
      <dgm:prSet/>
      <dgm:spPr/>
      <dgm:t>
        <a:bodyPr/>
        <a:lstStyle/>
        <a:p>
          <a:r>
            <a:rPr lang="en-US" dirty="0"/>
            <a:t>We need to support what Prop 1 started and creates new opportunities for CBH to innovate.</a:t>
          </a:r>
        </a:p>
      </dgm:t>
    </dgm:pt>
    <dgm:pt modelId="{7288A1D1-F884-49AC-B092-F7A963D7D2F3}" type="parTrans" cxnId="{989FAE90-FF46-4BF8-9B86-90D247A6127A}">
      <dgm:prSet/>
      <dgm:spPr/>
      <dgm:t>
        <a:bodyPr/>
        <a:lstStyle/>
        <a:p>
          <a:endParaRPr lang="en-US"/>
        </a:p>
      </dgm:t>
    </dgm:pt>
    <dgm:pt modelId="{3B945F3C-9640-428B-AACD-8B25BDEB74CD}" type="sibTrans" cxnId="{989FAE90-FF46-4BF8-9B86-90D247A6127A}">
      <dgm:prSet/>
      <dgm:spPr/>
      <dgm:t>
        <a:bodyPr/>
        <a:lstStyle/>
        <a:p>
          <a:endParaRPr lang="en-US"/>
        </a:p>
      </dgm:t>
    </dgm:pt>
    <dgm:pt modelId="{B69607DA-DF69-4105-A462-0D36F2C4E3B0}">
      <dgm:prSet/>
      <dgm:spPr/>
      <dgm:t>
        <a:bodyPr/>
        <a:lstStyle/>
        <a:p>
          <a:r>
            <a:rPr lang="en-US" dirty="0"/>
            <a:t>Lack of funding leaves everyone short of their needs and hopes.</a:t>
          </a:r>
        </a:p>
      </dgm:t>
    </dgm:pt>
    <dgm:pt modelId="{E1B63BCE-916D-4CEF-AFD5-DE8A24EB6645}" type="parTrans" cxnId="{E87514C4-192B-4A17-A37E-EF4734F2F36D}">
      <dgm:prSet/>
      <dgm:spPr/>
      <dgm:t>
        <a:bodyPr/>
        <a:lstStyle/>
        <a:p>
          <a:endParaRPr lang="en-US"/>
        </a:p>
      </dgm:t>
    </dgm:pt>
    <dgm:pt modelId="{DF7C1D51-2FE1-4A43-A287-B2314B15B3D8}" type="sibTrans" cxnId="{E87514C4-192B-4A17-A37E-EF4734F2F36D}">
      <dgm:prSet/>
      <dgm:spPr/>
      <dgm:t>
        <a:bodyPr/>
        <a:lstStyle/>
        <a:p>
          <a:endParaRPr lang="en-US"/>
        </a:p>
      </dgm:t>
    </dgm:pt>
    <dgm:pt modelId="{AFC73E33-B497-4BE0-A38B-701C11F62500}">
      <dgm:prSet/>
      <dgm:spPr/>
      <dgm:t>
        <a:bodyPr/>
        <a:lstStyle/>
        <a:p>
          <a:r>
            <a:rPr lang="en-US" dirty="0"/>
            <a:t>This creates an expansionary opportunity for Commissioners to pursue all their interests.</a:t>
          </a:r>
        </a:p>
      </dgm:t>
    </dgm:pt>
    <dgm:pt modelId="{67C748A2-3A63-4895-983E-688FE5CBCAA7}" type="parTrans" cxnId="{F84A8A04-36E0-43BC-96EB-496EF6217262}">
      <dgm:prSet/>
      <dgm:spPr/>
      <dgm:t>
        <a:bodyPr/>
        <a:lstStyle/>
        <a:p>
          <a:endParaRPr lang="en-US"/>
        </a:p>
      </dgm:t>
    </dgm:pt>
    <dgm:pt modelId="{51DAFE27-7657-473C-A527-20921BBA86C8}" type="sibTrans" cxnId="{F84A8A04-36E0-43BC-96EB-496EF6217262}">
      <dgm:prSet/>
      <dgm:spPr/>
      <dgm:t>
        <a:bodyPr/>
        <a:lstStyle/>
        <a:p>
          <a:endParaRPr lang="en-US"/>
        </a:p>
      </dgm:t>
    </dgm:pt>
    <dgm:pt modelId="{1D2096F3-F2BE-4935-A3E1-8E2A9F5CEF15}">
      <dgm:prSet/>
      <dgm:spPr/>
      <dgm:t>
        <a:bodyPr/>
        <a:lstStyle/>
        <a:p>
          <a:r>
            <a:rPr lang="en-US" dirty="0"/>
            <a:t>Public Private Philanthropic Research Partnerships are the counterbalance to Fed contractions.</a:t>
          </a:r>
        </a:p>
      </dgm:t>
    </dgm:pt>
    <dgm:pt modelId="{C18DFC9D-0295-4C5C-8DED-A3E846BAE7E2}" type="parTrans" cxnId="{D59C72BB-D4A1-46D6-85D4-DE0B304733B0}">
      <dgm:prSet/>
      <dgm:spPr/>
      <dgm:t>
        <a:bodyPr/>
        <a:lstStyle/>
        <a:p>
          <a:endParaRPr lang="en-US"/>
        </a:p>
      </dgm:t>
    </dgm:pt>
    <dgm:pt modelId="{BE34C27D-0D82-4E0B-ADAD-9F36A3FF2A72}" type="sibTrans" cxnId="{D59C72BB-D4A1-46D6-85D4-DE0B304733B0}">
      <dgm:prSet/>
      <dgm:spPr/>
      <dgm:t>
        <a:bodyPr/>
        <a:lstStyle/>
        <a:p>
          <a:endParaRPr lang="en-US"/>
        </a:p>
      </dgm:t>
    </dgm:pt>
    <dgm:pt modelId="{BD2D39A6-F27D-412C-BE1A-C9CB7C0B117C}" type="pres">
      <dgm:prSet presAssocID="{C10DBC97-8CC7-4AB4-B7FB-12E71E4C4AC6}" presName="root" presStyleCnt="0">
        <dgm:presLayoutVars>
          <dgm:dir/>
          <dgm:resizeHandles val="exact"/>
        </dgm:presLayoutVars>
      </dgm:prSet>
      <dgm:spPr/>
    </dgm:pt>
    <dgm:pt modelId="{D712AC36-1649-4A04-BC52-A55A817898F3}" type="pres">
      <dgm:prSet presAssocID="{595B88A4-220A-48F3-8E64-67522EF906CC}" presName="compNode" presStyleCnt="0"/>
      <dgm:spPr/>
    </dgm:pt>
    <dgm:pt modelId="{ACF5F6CD-7A6A-4099-97A2-098D7AC4D8CA}" type="pres">
      <dgm:prSet presAssocID="{595B88A4-220A-48F3-8E64-67522EF906CC}" presName="bgRect" presStyleLbl="bgShp" presStyleIdx="0" presStyleCnt="5"/>
      <dgm:spPr/>
    </dgm:pt>
    <dgm:pt modelId="{FEF9E54E-1360-4A7B-9386-10326D334D94}" type="pres">
      <dgm:prSet presAssocID="{595B88A4-220A-48F3-8E64-67522EF906C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
        </a:ext>
      </dgm:extLst>
    </dgm:pt>
    <dgm:pt modelId="{C6738BC8-45E5-449F-9E42-37CEBA444B53}" type="pres">
      <dgm:prSet presAssocID="{595B88A4-220A-48F3-8E64-67522EF906CC}" presName="spaceRect" presStyleCnt="0"/>
      <dgm:spPr/>
    </dgm:pt>
    <dgm:pt modelId="{6B98B90E-82E4-4A8A-A59D-891E32D8AD8C}" type="pres">
      <dgm:prSet presAssocID="{595B88A4-220A-48F3-8E64-67522EF906CC}" presName="parTx" presStyleLbl="revTx" presStyleIdx="0" presStyleCnt="5">
        <dgm:presLayoutVars>
          <dgm:chMax val="0"/>
          <dgm:chPref val="0"/>
        </dgm:presLayoutVars>
      </dgm:prSet>
      <dgm:spPr/>
    </dgm:pt>
    <dgm:pt modelId="{8B7A3CFB-7BE7-45F0-84A2-3D9061CF0E5B}" type="pres">
      <dgm:prSet presAssocID="{E86E9213-E637-4BE5-B1B4-89602D641E6A}" presName="sibTrans" presStyleCnt="0"/>
      <dgm:spPr/>
    </dgm:pt>
    <dgm:pt modelId="{5425BD4D-7FF6-4EE1-841F-93334C86E938}" type="pres">
      <dgm:prSet presAssocID="{44F422AA-39CC-4902-A5CD-479E14E54F39}" presName="compNode" presStyleCnt="0"/>
      <dgm:spPr/>
    </dgm:pt>
    <dgm:pt modelId="{C48495EB-CED9-4416-B2B2-E97D91C12945}" type="pres">
      <dgm:prSet presAssocID="{44F422AA-39CC-4902-A5CD-479E14E54F39}" presName="bgRect" presStyleLbl="bgShp" presStyleIdx="1" presStyleCnt="5"/>
      <dgm:spPr/>
    </dgm:pt>
    <dgm:pt modelId="{A0F0FBCB-4B31-41C3-8048-6ABCD9F63712}" type="pres">
      <dgm:prSet presAssocID="{44F422AA-39CC-4902-A5CD-479E14E54F3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D96A350-E4B4-41C3-A7E9-4221EDABF50C}" type="pres">
      <dgm:prSet presAssocID="{44F422AA-39CC-4902-A5CD-479E14E54F39}" presName="spaceRect" presStyleCnt="0"/>
      <dgm:spPr/>
    </dgm:pt>
    <dgm:pt modelId="{E4D3112D-76B4-4921-90D7-0CA136794538}" type="pres">
      <dgm:prSet presAssocID="{44F422AA-39CC-4902-A5CD-479E14E54F39}" presName="parTx" presStyleLbl="revTx" presStyleIdx="1" presStyleCnt="5">
        <dgm:presLayoutVars>
          <dgm:chMax val="0"/>
          <dgm:chPref val="0"/>
        </dgm:presLayoutVars>
      </dgm:prSet>
      <dgm:spPr/>
    </dgm:pt>
    <dgm:pt modelId="{94F369C9-BAFE-4CD7-B2D2-7DFE40267343}" type="pres">
      <dgm:prSet presAssocID="{3B945F3C-9640-428B-AACD-8B25BDEB74CD}" presName="sibTrans" presStyleCnt="0"/>
      <dgm:spPr/>
    </dgm:pt>
    <dgm:pt modelId="{33EE0A6D-C172-4236-B757-F179CF35351E}" type="pres">
      <dgm:prSet presAssocID="{B69607DA-DF69-4105-A462-0D36F2C4E3B0}" presName="compNode" presStyleCnt="0"/>
      <dgm:spPr/>
    </dgm:pt>
    <dgm:pt modelId="{438E6268-C6C8-4795-B920-106BB759063E}" type="pres">
      <dgm:prSet presAssocID="{B69607DA-DF69-4105-A462-0D36F2C4E3B0}" presName="bgRect" presStyleLbl="bgShp" presStyleIdx="2" presStyleCnt="5"/>
      <dgm:spPr/>
    </dgm:pt>
    <dgm:pt modelId="{0BD4AECA-5CE0-4B82-9565-DFE7D67F5CA9}" type="pres">
      <dgm:prSet presAssocID="{B69607DA-DF69-4105-A462-0D36F2C4E3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9EA09C6-5FBD-41D7-80CD-C870541BE287}" type="pres">
      <dgm:prSet presAssocID="{B69607DA-DF69-4105-A462-0D36F2C4E3B0}" presName="spaceRect" presStyleCnt="0"/>
      <dgm:spPr/>
    </dgm:pt>
    <dgm:pt modelId="{5FF5F700-445B-44B4-8EBB-6AAB4A6C6805}" type="pres">
      <dgm:prSet presAssocID="{B69607DA-DF69-4105-A462-0D36F2C4E3B0}" presName="parTx" presStyleLbl="revTx" presStyleIdx="2" presStyleCnt="5">
        <dgm:presLayoutVars>
          <dgm:chMax val="0"/>
          <dgm:chPref val="0"/>
        </dgm:presLayoutVars>
      </dgm:prSet>
      <dgm:spPr/>
    </dgm:pt>
    <dgm:pt modelId="{34C4EFFF-820C-4AA8-B657-4568FE8EF0BB}" type="pres">
      <dgm:prSet presAssocID="{DF7C1D51-2FE1-4A43-A287-B2314B15B3D8}" presName="sibTrans" presStyleCnt="0"/>
      <dgm:spPr/>
    </dgm:pt>
    <dgm:pt modelId="{0AA6766E-AD9E-4C9E-B3BF-E81CFABBE676}" type="pres">
      <dgm:prSet presAssocID="{AFC73E33-B497-4BE0-A38B-701C11F62500}" presName="compNode" presStyleCnt="0"/>
      <dgm:spPr/>
    </dgm:pt>
    <dgm:pt modelId="{88F19FD8-AC48-4D9A-BD00-F045B206BE75}" type="pres">
      <dgm:prSet presAssocID="{AFC73E33-B497-4BE0-A38B-701C11F62500}" presName="bgRect" presStyleLbl="bgShp" presStyleIdx="3" presStyleCnt="5"/>
      <dgm:spPr/>
    </dgm:pt>
    <dgm:pt modelId="{9F317F74-3416-41D0-89F0-6381A529BBD2}" type="pres">
      <dgm:prSet presAssocID="{AFC73E33-B497-4BE0-A38B-701C11F625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gh Voltage"/>
        </a:ext>
      </dgm:extLst>
    </dgm:pt>
    <dgm:pt modelId="{E122817C-2B87-47D7-9F18-446727697389}" type="pres">
      <dgm:prSet presAssocID="{AFC73E33-B497-4BE0-A38B-701C11F62500}" presName="spaceRect" presStyleCnt="0"/>
      <dgm:spPr/>
    </dgm:pt>
    <dgm:pt modelId="{18226F7E-CC25-4776-96B3-6E8D11CEDF45}" type="pres">
      <dgm:prSet presAssocID="{AFC73E33-B497-4BE0-A38B-701C11F62500}" presName="parTx" presStyleLbl="revTx" presStyleIdx="3" presStyleCnt="5">
        <dgm:presLayoutVars>
          <dgm:chMax val="0"/>
          <dgm:chPref val="0"/>
        </dgm:presLayoutVars>
      </dgm:prSet>
      <dgm:spPr/>
    </dgm:pt>
    <dgm:pt modelId="{38D11A90-2237-4FC8-889B-C54F8FE58E11}" type="pres">
      <dgm:prSet presAssocID="{51DAFE27-7657-473C-A527-20921BBA86C8}" presName="sibTrans" presStyleCnt="0"/>
      <dgm:spPr/>
    </dgm:pt>
    <dgm:pt modelId="{5EC90B6B-B96F-45D8-A18E-F7E721FEC26C}" type="pres">
      <dgm:prSet presAssocID="{1D2096F3-F2BE-4935-A3E1-8E2A9F5CEF15}" presName="compNode" presStyleCnt="0"/>
      <dgm:spPr/>
    </dgm:pt>
    <dgm:pt modelId="{8A1CD77B-0C17-4691-AC05-CF529D825751}" type="pres">
      <dgm:prSet presAssocID="{1D2096F3-F2BE-4935-A3E1-8E2A9F5CEF15}" presName="bgRect" presStyleLbl="bgShp" presStyleIdx="4" presStyleCnt="5"/>
      <dgm:spPr/>
    </dgm:pt>
    <dgm:pt modelId="{EED637A6-B627-4B53-985A-800D3DCE578C}" type="pres">
      <dgm:prSet presAssocID="{1D2096F3-F2BE-4935-A3E1-8E2A9F5CEF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24E660D0-0ABE-46EC-B55E-325FA0571102}" type="pres">
      <dgm:prSet presAssocID="{1D2096F3-F2BE-4935-A3E1-8E2A9F5CEF15}" presName="spaceRect" presStyleCnt="0"/>
      <dgm:spPr/>
    </dgm:pt>
    <dgm:pt modelId="{D8F4C9CB-1AD2-4EDB-A4FB-8CAA81FF3A7D}" type="pres">
      <dgm:prSet presAssocID="{1D2096F3-F2BE-4935-A3E1-8E2A9F5CEF15}" presName="parTx" presStyleLbl="revTx" presStyleIdx="4" presStyleCnt="5">
        <dgm:presLayoutVars>
          <dgm:chMax val="0"/>
          <dgm:chPref val="0"/>
        </dgm:presLayoutVars>
      </dgm:prSet>
      <dgm:spPr/>
    </dgm:pt>
  </dgm:ptLst>
  <dgm:cxnLst>
    <dgm:cxn modelId="{F84A8A04-36E0-43BC-96EB-496EF6217262}" srcId="{C10DBC97-8CC7-4AB4-B7FB-12E71E4C4AC6}" destId="{AFC73E33-B497-4BE0-A38B-701C11F62500}" srcOrd="3" destOrd="0" parTransId="{67C748A2-3A63-4895-983E-688FE5CBCAA7}" sibTransId="{51DAFE27-7657-473C-A527-20921BBA86C8}"/>
    <dgm:cxn modelId="{2372CE49-1D43-429D-84AF-0C4E49834542}" type="presOf" srcId="{595B88A4-220A-48F3-8E64-67522EF906CC}" destId="{6B98B90E-82E4-4A8A-A59D-891E32D8AD8C}" srcOrd="0" destOrd="0" presId="urn:microsoft.com/office/officeart/2018/2/layout/IconVerticalSolidList"/>
    <dgm:cxn modelId="{2032D86F-2818-47C8-A183-905CDB4E7DE6}" type="presOf" srcId="{44F422AA-39CC-4902-A5CD-479E14E54F39}" destId="{E4D3112D-76B4-4921-90D7-0CA136794538}" srcOrd="0" destOrd="0" presId="urn:microsoft.com/office/officeart/2018/2/layout/IconVerticalSolidList"/>
    <dgm:cxn modelId="{989FAE90-FF46-4BF8-9B86-90D247A6127A}" srcId="{C10DBC97-8CC7-4AB4-B7FB-12E71E4C4AC6}" destId="{44F422AA-39CC-4902-A5CD-479E14E54F39}" srcOrd="1" destOrd="0" parTransId="{7288A1D1-F884-49AC-B092-F7A963D7D2F3}" sibTransId="{3B945F3C-9640-428B-AACD-8B25BDEB74CD}"/>
    <dgm:cxn modelId="{D23C01B5-67DE-4A67-8E40-C8E4276D1E02}" type="presOf" srcId="{B69607DA-DF69-4105-A462-0D36F2C4E3B0}" destId="{5FF5F700-445B-44B4-8EBB-6AAB4A6C6805}" srcOrd="0" destOrd="0" presId="urn:microsoft.com/office/officeart/2018/2/layout/IconVerticalSolidList"/>
    <dgm:cxn modelId="{D59C72BB-D4A1-46D6-85D4-DE0B304733B0}" srcId="{C10DBC97-8CC7-4AB4-B7FB-12E71E4C4AC6}" destId="{1D2096F3-F2BE-4935-A3E1-8E2A9F5CEF15}" srcOrd="4" destOrd="0" parTransId="{C18DFC9D-0295-4C5C-8DED-A3E846BAE7E2}" sibTransId="{BE34C27D-0D82-4E0B-ADAD-9F36A3FF2A72}"/>
    <dgm:cxn modelId="{9DB603C4-0DA0-4204-A2FD-2210E567D5F0}" srcId="{C10DBC97-8CC7-4AB4-B7FB-12E71E4C4AC6}" destId="{595B88A4-220A-48F3-8E64-67522EF906CC}" srcOrd="0" destOrd="0" parTransId="{BF14F4A0-0061-45B8-B354-127E7B4B3BF5}" sibTransId="{E86E9213-E637-4BE5-B1B4-89602D641E6A}"/>
    <dgm:cxn modelId="{E87514C4-192B-4A17-A37E-EF4734F2F36D}" srcId="{C10DBC97-8CC7-4AB4-B7FB-12E71E4C4AC6}" destId="{B69607DA-DF69-4105-A462-0D36F2C4E3B0}" srcOrd="2" destOrd="0" parTransId="{E1B63BCE-916D-4CEF-AFD5-DE8A24EB6645}" sibTransId="{DF7C1D51-2FE1-4A43-A287-B2314B15B3D8}"/>
    <dgm:cxn modelId="{8C6256CA-5134-412F-85D8-92A91B7E2E44}" type="presOf" srcId="{1D2096F3-F2BE-4935-A3E1-8E2A9F5CEF15}" destId="{D8F4C9CB-1AD2-4EDB-A4FB-8CAA81FF3A7D}" srcOrd="0" destOrd="0" presId="urn:microsoft.com/office/officeart/2018/2/layout/IconVerticalSolidList"/>
    <dgm:cxn modelId="{DD7CCEF4-265D-47DD-961D-CE45F6E6B0B7}" type="presOf" srcId="{AFC73E33-B497-4BE0-A38B-701C11F62500}" destId="{18226F7E-CC25-4776-96B3-6E8D11CEDF45}" srcOrd="0" destOrd="0" presId="urn:microsoft.com/office/officeart/2018/2/layout/IconVerticalSolidList"/>
    <dgm:cxn modelId="{D2A6B6F6-C7B8-473A-B567-E6417A6729D3}" type="presOf" srcId="{C10DBC97-8CC7-4AB4-B7FB-12E71E4C4AC6}" destId="{BD2D39A6-F27D-412C-BE1A-C9CB7C0B117C}" srcOrd="0" destOrd="0" presId="urn:microsoft.com/office/officeart/2018/2/layout/IconVerticalSolidList"/>
    <dgm:cxn modelId="{D89C935D-BE3F-40A7-A9F0-E8B1A2C3AF83}" type="presParOf" srcId="{BD2D39A6-F27D-412C-BE1A-C9CB7C0B117C}" destId="{D712AC36-1649-4A04-BC52-A55A817898F3}" srcOrd="0" destOrd="0" presId="urn:microsoft.com/office/officeart/2018/2/layout/IconVerticalSolidList"/>
    <dgm:cxn modelId="{059DEFD9-64B8-44A0-B786-E44504842779}" type="presParOf" srcId="{D712AC36-1649-4A04-BC52-A55A817898F3}" destId="{ACF5F6CD-7A6A-4099-97A2-098D7AC4D8CA}" srcOrd="0" destOrd="0" presId="urn:microsoft.com/office/officeart/2018/2/layout/IconVerticalSolidList"/>
    <dgm:cxn modelId="{CD50EDB2-566E-4BED-8601-7079A491C9B2}" type="presParOf" srcId="{D712AC36-1649-4A04-BC52-A55A817898F3}" destId="{FEF9E54E-1360-4A7B-9386-10326D334D94}" srcOrd="1" destOrd="0" presId="urn:microsoft.com/office/officeart/2018/2/layout/IconVerticalSolidList"/>
    <dgm:cxn modelId="{8586F31C-0AF8-49A4-B9E6-C244FE3012DE}" type="presParOf" srcId="{D712AC36-1649-4A04-BC52-A55A817898F3}" destId="{C6738BC8-45E5-449F-9E42-37CEBA444B53}" srcOrd="2" destOrd="0" presId="urn:microsoft.com/office/officeart/2018/2/layout/IconVerticalSolidList"/>
    <dgm:cxn modelId="{313FDCDA-0CA9-4CF2-A949-3F98B5E1AC4F}" type="presParOf" srcId="{D712AC36-1649-4A04-BC52-A55A817898F3}" destId="{6B98B90E-82E4-4A8A-A59D-891E32D8AD8C}" srcOrd="3" destOrd="0" presId="urn:microsoft.com/office/officeart/2018/2/layout/IconVerticalSolidList"/>
    <dgm:cxn modelId="{3D40D5F5-2EDE-4B48-9CFB-44482F7DEB85}" type="presParOf" srcId="{BD2D39A6-F27D-412C-BE1A-C9CB7C0B117C}" destId="{8B7A3CFB-7BE7-45F0-84A2-3D9061CF0E5B}" srcOrd="1" destOrd="0" presId="urn:microsoft.com/office/officeart/2018/2/layout/IconVerticalSolidList"/>
    <dgm:cxn modelId="{2B64BEB4-B0B5-497D-A7EB-7E43027D0AE8}" type="presParOf" srcId="{BD2D39A6-F27D-412C-BE1A-C9CB7C0B117C}" destId="{5425BD4D-7FF6-4EE1-841F-93334C86E938}" srcOrd="2" destOrd="0" presId="urn:microsoft.com/office/officeart/2018/2/layout/IconVerticalSolidList"/>
    <dgm:cxn modelId="{F9DC3DE8-11CF-4E11-B40A-1B35480820CA}" type="presParOf" srcId="{5425BD4D-7FF6-4EE1-841F-93334C86E938}" destId="{C48495EB-CED9-4416-B2B2-E97D91C12945}" srcOrd="0" destOrd="0" presId="urn:microsoft.com/office/officeart/2018/2/layout/IconVerticalSolidList"/>
    <dgm:cxn modelId="{D6EDF19F-4C80-4069-8D4C-C0E0E0A2FB7B}" type="presParOf" srcId="{5425BD4D-7FF6-4EE1-841F-93334C86E938}" destId="{A0F0FBCB-4B31-41C3-8048-6ABCD9F63712}" srcOrd="1" destOrd="0" presId="urn:microsoft.com/office/officeart/2018/2/layout/IconVerticalSolidList"/>
    <dgm:cxn modelId="{83BCAF33-DAF3-4C6B-B4B5-978CD32A66D6}" type="presParOf" srcId="{5425BD4D-7FF6-4EE1-841F-93334C86E938}" destId="{CD96A350-E4B4-41C3-A7E9-4221EDABF50C}" srcOrd="2" destOrd="0" presId="urn:microsoft.com/office/officeart/2018/2/layout/IconVerticalSolidList"/>
    <dgm:cxn modelId="{0824E825-BDFE-4D85-A2C7-8DA7258049B9}" type="presParOf" srcId="{5425BD4D-7FF6-4EE1-841F-93334C86E938}" destId="{E4D3112D-76B4-4921-90D7-0CA136794538}" srcOrd="3" destOrd="0" presId="urn:microsoft.com/office/officeart/2018/2/layout/IconVerticalSolidList"/>
    <dgm:cxn modelId="{B5DF5DA1-CDCE-4AEA-BF44-F46B46666A3E}" type="presParOf" srcId="{BD2D39A6-F27D-412C-BE1A-C9CB7C0B117C}" destId="{94F369C9-BAFE-4CD7-B2D2-7DFE40267343}" srcOrd="3" destOrd="0" presId="urn:microsoft.com/office/officeart/2018/2/layout/IconVerticalSolidList"/>
    <dgm:cxn modelId="{000CBD2B-FC43-4B8D-A3D0-D6C85E83E41D}" type="presParOf" srcId="{BD2D39A6-F27D-412C-BE1A-C9CB7C0B117C}" destId="{33EE0A6D-C172-4236-B757-F179CF35351E}" srcOrd="4" destOrd="0" presId="urn:microsoft.com/office/officeart/2018/2/layout/IconVerticalSolidList"/>
    <dgm:cxn modelId="{C415A461-08EE-4DA3-96CF-918246AF6D7A}" type="presParOf" srcId="{33EE0A6D-C172-4236-B757-F179CF35351E}" destId="{438E6268-C6C8-4795-B920-106BB759063E}" srcOrd="0" destOrd="0" presId="urn:microsoft.com/office/officeart/2018/2/layout/IconVerticalSolidList"/>
    <dgm:cxn modelId="{82268C38-06FF-4161-9706-1FEFF3E8E5B6}" type="presParOf" srcId="{33EE0A6D-C172-4236-B757-F179CF35351E}" destId="{0BD4AECA-5CE0-4B82-9565-DFE7D67F5CA9}" srcOrd="1" destOrd="0" presId="urn:microsoft.com/office/officeart/2018/2/layout/IconVerticalSolidList"/>
    <dgm:cxn modelId="{977F3215-CC85-491D-A640-55BE8299BF6D}" type="presParOf" srcId="{33EE0A6D-C172-4236-B757-F179CF35351E}" destId="{E9EA09C6-5FBD-41D7-80CD-C870541BE287}" srcOrd="2" destOrd="0" presId="urn:microsoft.com/office/officeart/2018/2/layout/IconVerticalSolidList"/>
    <dgm:cxn modelId="{0AB75D86-6178-4B3E-B262-DD9258CF0D19}" type="presParOf" srcId="{33EE0A6D-C172-4236-B757-F179CF35351E}" destId="{5FF5F700-445B-44B4-8EBB-6AAB4A6C6805}" srcOrd="3" destOrd="0" presId="urn:microsoft.com/office/officeart/2018/2/layout/IconVerticalSolidList"/>
    <dgm:cxn modelId="{B48888D8-1817-4AD7-B072-7DD4312EE3D8}" type="presParOf" srcId="{BD2D39A6-F27D-412C-BE1A-C9CB7C0B117C}" destId="{34C4EFFF-820C-4AA8-B657-4568FE8EF0BB}" srcOrd="5" destOrd="0" presId="urn:microsoft.com/office/officeart/2018/2/layout/IconVerticalSolidList"/>
    <dgm:cxn modelId="{19FE683E-5C66-4005-84CE-17EEC709E861}" type="presParOf" srcId="{BD2D39A6-F27D-412C-BE1A-C9CB7C0B117C}" destId="{0AA6766E-AD9E-4C9E-B3BF-E81CFABBE676}" srcOrd="6" destOrd="0" presId="urn:microsoft.com/office/officeart/2018/2/layout/IconVerticalSolidList"/>
    <dgm:cxn modelId="{E6595813-F521-4CD6-B198-65E85CAEEA1A}" type="presParOf" srcId="{0AA6766E-AD9E-4C9E-B3BF-E81CFABBE676}" destId="{88F19FD8-AC48-4D9A-BD00-F045B206BE75}" srcOrd="0" destOrd="0" presId="urn:microsoft.com/office/officeart/2018/2/layout/IconVerticalSolidList"/>
    <dgm:cxn modelId="{C6EA42BF-B402-4DDD-B800-056E6FDAF144}" type="presParOf" srcId="{0AA6766E-AD9E-4C9E-B3BF-E81CFABBE676}" destId="{9F317F74-3416-41D0-89F0-6381A529BBD2}" srcOrd="1" destOrd="0" presId="urn:microsoft.com/office/officeart/2018/2/layout/IconVerticalSolidList"/>
    <dgm:cxn modelId="{8245D265-0C4D-4255-A7C8-96B5F6516D48}" type="presParOf" srcId="{0AA6766E-AD9E-4C9E-B3BF-E81CFABBE676}" destId="{E122817C-2B87-47D7-9F18-446727697389}" srcOrd="2" destOrd="0" presId="urn:microsoft.com/office/officeart/2018/2/layout/IconVerticalSolidList"/>
    <dgm:cxn modelId="{40B0DD49-54D2-431C-B93C-260CDDA08B33}" type="presParOf" srcId="{0AA6766E-AD9E-4C9E-B3BF-E81CFABBE676}" destId="{18226F7E-CC25-4776-96B3-6E8D11CEDF45}" srcOrd="3" destOrd="0" presId="urn:microsoft.com/office/officeart/2018/2/layout/IconVerticalSolidList"/>
    <dgm:cxn modelId="{EA6717B4-9CA0-4B71-8C22-5768715EBAF6}" type="presParOf" srcId="{BD2D39A6-F27D-412C-BE1A-C9CB7C0B117C}" destId="{38D11A90-2237-4FC8-889B-C54F8FE58E11}" srcOrd="7" destOrd="0" presId="urn:microsoft.com/office/officeart/2018/2/layout/IconVerticalSolidList"/>
    <dgm:cxn modelId="{ECC6A3B7-D8AE-49DE-9B77-17FBA2E94D4A}" type="presParOf" srcId="{BD2D39A6-F27D-412C-BE1A-C9CB7C0B117C}" destId="{5EC90B6B-B96F-45D8-A18E-F7E721FEC26C}" srcOrd="8" destOrd="0" presId="urn:microsoft.com/office/officeart/2018/2/layout/IconVerticalSolidList"/>
    <dgm:cxn modelId="{72CE1B5A-5703-465A-8DB2-1684518FAF7A}" type="presParOf" srcId="{5EC90B6B-B96F-45D8-A18E-F7E721FEC26C}" destId="{8A1CD77B-0C17-4691-AC05-CF529D825751}" srcOrd="0" destOrd="0" presId="urn:microsoft.com/office/officeart/2018/2/layout/IconVerticalSolidList"/>
    <dgm:cxn modelId="{99C4EC14-7535-441D-87A2-2AAED86FD789}" type="presParOf" srcId="{5EC90B6B-B96F-45D8-A18E-F7E721FEC26C}" destId="{EED637A6-B627-4B53-985A-800D3DCE578C}" srcOrd="1" destOrd="0" presId="urn:microsoft.com/office/officeart/2018/2/layout/IconVerticalSolidList"/>
    <dgm:cxn modelId="{9E86654A-3A53-4017-A70B-67F77FF2625F}" type="presParOf" srcId="{5EC90B6B-B96F-45D8-A18E-F7E721FEC26C}" destId="{24E660D0-0ABE-46EC-B55E-325FA0571102}" srcOrd="2" destOrd="0" presId="urn:microsoft.com/office/officeart/2018/2/layout/IconVerticalSolidList"/>
    <dgm:cxn modelId="{6D905018-C255-4B3F-A076-E7C759C14329}" type="presParOf" srcId="{5EC90B6B-B96F-45D8-A18E-F7E721FEC26C}" destId="{D8F4C9CB-1AD2-4EDB-A4FB-8CAA81FF3A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6F0F4-0876-4607-9D8F-34FFA326AB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D0343E-2060-4570-A2F6-55AD096872CE}">
      <dgm:prSet/>
      <dgm:spPr/>
      <dgm:t>
        <a:bodyPr/>
        <a:lstStyle/>
        <a:p>
          <a:r>
            <a:rPr lang="en-US" dirty="0"/>
            <a:t>Objective 1: Curate an analytical-based narrative on the potential for innovation to improve behavioral health </a:t>
          </a:r>
          <a:r>
            <a:rPr lang="en-US" b="1" dirty="0"/>
            <a:t>outcomes</a:t>
          </a:r>
          <a:r>
            <a:rPr lang="en-US" dirty="0"/>
            <a:t>. </a:t>
          </a:r>
        </a:p>
      </dgm:t>
    </dgm:pt>
    <dgm:pt modelId="{387FD5AA-DCD5-419D-A595-D02EF1EC79FF}" type="parTrans" cxnId="{437C1C7B-6AB3-4AA4-8791-E39A17DF985B}">
      <dgm:prSet/>
      <dgm:spPr/>
      <dgm:t>
        <a:bodyPr/>
        <a:lstStyle/>
        <a:p>
          <a:endParaRPr lang="en-US"/>
        </a:p>
      </dgm:t>
    </dgm:pt>
    <dgm:pt modelId="{E81AEAE8-4075-4D3D-81A7-E33184538732}" type="sibTrans" cxnId="{437C1C7B-6AB3-4AA4-8791-E39A17DF985B}">
      <dgm:prSet/>
      <dgm:spPr/>
      <dgm:t>
        <a:bodyPr/>
        <a:lstStyle/>
        <a:p>
          <a:endParaRPr lang="en-US"/>
        </a:p>
      </dgm:t>
    </dgm:pt>
    <dgm:pt modelId="{7EF67D97-32A7-4857-BF0F-C061A4118853}">
      <dgm:prSet/>
      <dgm:spPr/>
      <dgm:t>
        <a:bodyPr/>
        <a:lstStyle/>
        <a:p>
          <a:r>
            <a:rPr lang="en-US" dirty="0"/>
            <a:t>Telling the Innovation Story</a:t>
          </a:r>
        </a:p>
      </dgm:t>
    </dgm:pt>
    <dgm:pt modelId="{13EA6FAD-4657-4690-BF8B-E3BFF0725F9B}" type="parTrans" cxnId="{7BB97677-714F-4B42-A94C-2BF1915B8E15}">
      <dgm:prSet/>
      <dgm:spPr/>
      <dgm:t>
        <a:bodyPr/>
        <a:lstStyle/>
        <a:p>
          <a:endParaRPr lang="en-US"/>
        </a:p>
      </dgm:t>
    </dgm:pt>
    <dgm:pt modelId="{24A8E325-C877-4DE6-9866-7824C01E3CA3}" type="sibTrans" cxnId="{7BB97677-714F-4B42-A94C-2BF1915B8E15}">
      <dgm:prSet/>
      <dgm:spPr/>
      <dgm:t>
        <a:bodyPr/>
        <a:lstStyle/>
        <a:p>
          <a:endParaRPr lang="en-US"/>
        </a:p>
      </dgm:t>
    </dgm:pt>
    <dgm:pt modelId="{2B3B90B4-1C86-46B2-AF4C-929C2456382D}">
      <dgm:prSet/>
      <dgm:spPr/>
      <dgm:t>
        <a:bodyPr/>
        <a:lstStyle/>
        <a:p>
          <a:r>
            <a:rPr lang="en-US"/>
            <a:t>Objective 2: Establish an Innovation Fund to link and leverage </a:t>
          </a:r>
          <a:r>
            <a:rPr lang="en-US" b="1"/>
            <a:t>public and private investments. </a:t>
          </a:r>
          <a:endParaRPr lang="en-US"/>
        </a:p>
      </dgm:t>
    </dgm:pt>
    <dgm:pt modelId="{8AA8712C-8925-47D1-B325-2C29D5A5774A}" type="parTrans" cxnId="{1BAEC37C-6993-437C-95BA-57A660AE0B84}">
      <dgm:prSet/>
      <dgm:spPr/>
      <dgm:t>
        <a:bodyPr/>
        <a:lstStyle/>
        <a:p>
          <a:endParaRPr lang="en-US"/>
        </a:p>
      </dgm:t>
    </dgm:pt>
    <dgm:pt modelId="{D064C7EA-FC52-4683-A31D-81670AA1EB20}" type="sibTrans" cxnId="{1BAEC37C-6993-437C-95BA-57A660AE0B84}">
      <dgm:prSet/>
      <dgm:spPr/>
      <dgm:t>
        <a:bodyPr/>
        <a:lstStyle/>
        <a:p>
          <a:endParaRPr lang="en-US"/>
        </a:p>
      </dgm:t>
    </dgm:pt>
    <dgm:pt modelId="{F285503E-8167-4B66-A0C3-90598EDB3169}">
      <dgm:prSet/>
      <dgm:spPr/>
      <dgm:t>
        <a:bodyPr/>
        <a:lstStyle/>
        <a:p>
          <a:r>
            <a:rPr lang="en-US" dirty="0"/>
            <a:t>Grow Financial Capacity</a:t>
          </a:r>
        </a:p>
      </dgm:t>
    </dgm:pt>
    <dgm:pt modelId="{7EF53C71-5C6F-44B2-9FE1-89164D649239}" type="parTrans" cxnId="{1927D4EE-7B4A-4723-9552-7467B362D3A0}">
      <dgm:prSet/>
      <dgm:spPr/>
      <dgm:t>
        <a:bodyPr/>
        <a:lstStyle/>
        <a:p>
          <a:endParaRPr lang="en-US"/>
        </a:p>
      </dgm:t>
    </dgm:pt>
    <dgm:pt modelId="{F7B76C45-02E9-47A4-8D66-A716373B3FA3}" type="sibTrans" cxnId="{1927D4EE-7B4A-4723-9552-7467B362D3A0}">
      <dgm:prSet/>
      <dgm:spPr/>
      <dgm:t>
        <a:bodyPr/>
        <a:lstStyle/>
        <a:p>
          <a:endParaRPr lang="en-US"/>
        </a:p>
      </dgm:t>
    </dgm:pt>
    <dgm:pt modelId="{224E7B61-3F7C-4011-A129-32BFAE6BA303}">
      <dgm:prSet/>
      <dgm:spPr/>
      <dgm:t>
        <a:bodyPr/>
        <a:lstStyle/>
        <a:p>
          <a:r>
            <a:rPr lang="en-US"/>
            <a:t>Objective 3: Accelerate learning and adaptation in </a:t>
          </a:r>
          <a:r>
            <a:rPr lang="en-US" b="1"/>
            <a:t>public policies and programs</a:t>
          </a:r>
          <a:r>
            <a:rPr lang="en-US"/>
            <a:t>.  </a:t>
          </a:r>
        </a:p>
      </dgm:t>
    </dgm:pt>
    <dgm:pt modelId="{A4BC2A53-F82D-4F6A-AA39-3FCE2A038758}" type="parTrans" cxnId="{D02E4732-BAA9-42CE-84A3-E0C70D6A8004}">
      <dgm:prSet/>
      <dgm:spPr/>
      <dgm:t>
        <a:bodyPr/>
        <a:lstStyle/>
        <a:p>
          <a:endParaRPr lang="en-US"/>
        </a:p>
      </dgm:t>
    </dgm:pt>
    <dgm:pt modelId="{4FA79263-326F-418E-9EA7-18673BBF5724}" type="sibTrans" cxnId="{D02E4732-BAA9-42CE-84A3-E0C70D6A8004}">
      <dgm:prSet/>
      <dgm:spPr/>
      <dgm:t>
        <a:bodyPr/>
        <a:lstStyle/>
        <a:p>
          <a:endParaRPr lang="en-US"/>
        </a:p>
      </dgm:t>
    </dgm:pt>
    <dgm:pt modelId="{F6FC60B9-3325-459C-AF59-B7B53B480F11}">
      <dgm:prSet/>
      <dgm:spPr/>
      <dgm:t>
        <a:bodyPr/>
        <a:lstStyle/>
        <a:p>
          <a:r>
            <a:rPr lang="en-US" dirty="0"/>
            <a:t>Driving Transformation</a:t>
          </a:r>
        </a:p>
      </dgm:t>
    </dgm:pt>
    <dgm:pt modelId="{45F1D500-3DC7-4849-8021-54A031D68E4C}" type="parTrans" cxnId="{ED72F017-2015-4DDD-BD17-4616DA135250}">
      <dgm:prSet/>
      <dgm:spPr/>
      <dgm:t>
        <a:bodyPr/>
        <a:lstStyle/>
        <a:p>
          <a:endParaRPr lang="en-US"/>
        </a:p>
      </dgm:t>
    </dgm:pt>
    <dgm:pt modelId="{0D7472D3-C83E-404D-A62F-072F5E312AB4}" type="sibTrans" cxnId="{ED72F017-2015-4DDD-BD17-4616DA135250}">
      <dgm:prSet/>
      <dgm:spPr/>
      <dgm:t>
        <a:bodyPr/>
        <a:lstStyle/>
        <a:p>
          <a:endParaRPr lang="en-US"/>
        </a:p>
      </dgm:t>
    </dgm:pt>
    <dgm:pt modelId="{C359BDA1-C99A-4AD0-A0D4-2B1E961C5052}" type="pres">
      <dgm:prSet presAssocID="{9EE6F0F4-0876-4607-9D8F-34FFA326AB8B}" presName="root" presStyleCnt="0">
        <dgm:presLayoutVars>
          <dgm:dir/>
          <dgm:resizeHandles val="exact"/>
        </dgm:presLayoutVars>
      </dgm:prSet>
      <dgm:spPr/>
    </dgm:pt>
    <dgm:pt modelId="{4841E8B8-3994-4C13-80D6-71C388591155}" type="pres">
      <dgm:prSet presAssocID="{BBD0343E-2060-4570-A2F6-55AD096872CE}" presName="compNode" presStyleCnt="0"/>
      <dgm:spPr/>
    </dgm:pt>
    <dgm:pt modelId="{4E7E06CC-F0B5-4A2A-9DCE-5A90F38DFA71}" type="pres">
      <dgm:prSet presAssocID="{BBD0343E-2060-4570-A2F6-55AD096872CE}" presName="bgRect" presStyleLbl="bgShp" presStyleIdx="0" presStyleCnt="3"/>
      <dgm:spPr/>
    </dgm:pt>
    <dgm:pt modelId="{DF260453-936C-4884-958F-1BFEBE2D52F9}" type="pres">
      <dgm:prSet presAssocID="{BBD0343E-2060-4570-A2F6-55AD096872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B1EDCE42-C603-4B99-9B63-19776D272D4B}" type="pres">
      <dgm:prSet presAssocID="{BBD0343E-2060-4570-A2F6-55AD096872CE}" presName="spaceRect" presStyleCnt="0"/>
      <dgm:spPr/>
    </dgm:pt>
    <dgm:pt modelId="{F656CDEE-B1B9-449A-B5DE-3FD296394850}" type="pres">
      <dgm:prSet presAssocID="{BBD0343E-2060-4570-A2F6-55AD096872CE}" presName="parTx" presStyleLbl="revTx" presStyleIdx="0" presStyleCnt="6">
        <dgm:presLayoutVars>
          <dgm:chMax val="0"/>
          <dgm:chPref val="0"/>
        </dgm:presLayoutVars>
      </dgm:prSet>
      <dgm:spPr/>
    </dgm:pt>
    <dgm:pt modelId="{18530EA0-2777-4C40-8427-446CCD790B3F}" type="pres">
      <dgm:prSet presAssocID="{BBD0343E-2060-4570-A2F6-55AD096872CE}" presName="desTx" presStyleLbl="revTx" presStyleIdx="1" presStyleCnt="6">
        <dgm:presLayoutVars/>
      </dgm:prSet>
      <dgm:spPr/>
    </dgm:pt>
    <dgm:pt modelId="{C3F9CE33-D79B-42FB-8CED-24EBBF12788C}" type="pres">
      <dgm:prSet presAssocID="{E81AEAE8-4075-4D3D-81A7-E33184538732}" presName="sibTrans" presStyleCnt="0"/>
      <dgm:spPr/>
    </dgm:pt>
    <dgm:pt modelId="{FED2C0D7-0E5C-46BC-AE42-9BAABD2ADEE3}" type="pres">
      <dgm:prSet presAssocID="{2B3B90B4-1C86-46B2-AF4C-929C2456382D}" presName="compNode" presStyleCnt="0"/>
      <dgm:spPr/>
    </dgm:pt>
    <dgm:pt modelId="{FF17018D-A80D-4B01-A31E-1202B1332620}" type="pres">
      <dgm:prSet presAssocID="{2B3B90B4-1C86-46B2-AF4C-929C2456382D}" presName="bgRect" presStyleLbl="bgShp" presStyleIdx="1" presStyleCnt="3"/>
      <dgm:spPr/>
    </dgm:pt>
    <dgm:pt modelId="{4ED2B0D0-08C1-41E4-95A4-6F64E3E7891F}" type="pres">
      <dgm:prSet presAssocID="{2B3B90B4-1C86-46B2-AF4C-929C245638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68D847B9-4FAC-43CA-8BCC-3BC79EE04987}" type="pres">
      <dgm:prSet presAssocID="{2B3B90B4-1C86-46B2-AF4C-929C2456382D}" presName="spaceRect" presStyleCnt="0"/>
      <dgm:spPr/>
    </dgm:pt>
    <dgm:pt modelId="{7AE0F723-7BF5-4AF6-880B-512667CA810C}" type="pres">
      <dgm:prSet presAssocID="{2B3B90B4-1C86-46B2-AF4C-929C2456382D}" presName="parTx" presStyleLbl="revTx" presStyleIdx="2" presStyleCnt="6">
        <dgm:presLayoutVars>
          <dgm:chMax val="0"/>
          <dgm:chPref val="0"/>
        </dgm:presLayoutVars>
      </dgm:prSet>
      <dgm:spPr/>
    </dgm:pt>
    <dgm:pt modelId="{F65133EE-08B6-45D6-A6B9-D3678B26ED88}" type="pres">
      <dgm:prSet presAssocID="{2B3B90B4-1C86-46B2-AF4C-929C2456382D}" presName="desTx" presStyleLbl="revTx" presStyleIdx="3" presStyleCnt="6">
        <dgm:presLayoutVars/>
      </dgm:prSet>
      <dgm:spPr/>
    </dgm:pt>
    <dgm:pt modelId="{8BC3D454-57B9-4334-9D91-D731652DFC4C}" type="pres">
      <dgm:prSet presAssocID="{D064C7EA-FC52-4683-A31D-81670AA1EB20}" presName="sibTrans" presStyleCnt="0"/>
      <dgm:spPr/>
    </dgm:pt>
    <dgm:pt modelId="{0B1AEA3C-CBA5-4231-9CFF-422F98F54087}" type="pres">
      <dgm:prSet presAssocID="{224E7B61-3F7C-4011-A129-32BFAE6BA303}" presName="compNode" presStyleCnt="0"/>
      <dgm:spPr/>
    </dgm:pt>
    <dgm:pt modelId="{2178892C-AA2F-4FFD-9C3F-0070E6487066}" type="pres">
      <dgm:prSet presAssocID="{224E7B61-3F7C-4011-A129-32BFAE6BA303}" presName="bgRect" presStyleLbl="bgShp" presStyleIdx="2" presStyleCnt="3"/>
      <dgm:spPr/>
    </dgm:pt>
    <dgm:pt modelId="{06ABDF1C-1E6D-41DE-8A5C-D18330E7EF29}" type="pres">
      <dgm:prSet presAssocID="{224E7B61-3F7C-4011-A129-32BFAE6BA3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77844568-9AE8-4516-9E14-C898A6910A31}" type="pres">
      <dgm:prSet presAssocID="{224E7B61-3F7C-4011-A129-32BFAE6BA303}" presName="spaceRect" presStyleCnt="0"/>
      <dgm:spPr/>
    </dgm:pt>
    <dgm:pt modelId="{CAB0179C-4D06-4F13-895C-C094530CF843}" type="pres">
      <dgm:prSet presAssocID="{224E7B61-3F7C-4011-A129-32BFAE6BA303}" presName="parTx" presStyleLbl="revTx" presStyleIdx="4" presStyleCnt="6">
        <dgm:presLayoutVars>
          <dgm:chMax val="0"/>
          <dgm:chPref val="0"/>
        </dgm:presLayoutVars>
      </dgm:prSet>
      <dgm:spPr/>
    </dgm:pt>
    <dgm:pt modelId="{B7EBA14F-A24B-4670-9C65-2E43175D16DB}" type="pres">
      <dgm:prSet presAssocID="{224E7B61-3F7C-4011-A129-32BFAE6BA303}" presName="desTx" presStyleLbl="revTx" presStyleIdx="5" presStyleCnt="6">
        <dgm:presLayoutVars/>
      </dgm:prSet>
      <dgm:spPr/>
    </dgm:pt>
  </dgm:ptLst>
  <dgm:cxnLst>
    <dgm:cxn modelId="{ED72F017-2015-4DDD-BD17-4616DA135250}" srcId="{224E7B61-3F7C-4011-A129-32BFAE6BA303}" destId="{F6FC60B9-3325-459C-AF59-B7B53B480F11}" srcOrd="0" destOrd="0" parTransId="{45F1D500-3DC7-4849-8021-54A031D68E4C}" sibTransId="{0D7472D3-C83E-404D-A62F-072F5E312AB4}"/>
    <dgm:cxn modelId="{D02E4732-BAA9-42CE-84A3-E0C70D6A8004}" srcId="{9EE6F0F4-0876-4607-9D8F-34FFA326AB8B}" destId="{224E7B61-3F7C-4011-A129-32BFAE6BA303}" srcOrd="2" destOrd="0" parTransId="{A4BC2A53-F82D-4F6A-AA39-3FCE2A038758}" sibTransId="{4FA79263-326F-418E-9EA7-18673BBF5724}"/>
    <dgm:cxn modelId="{7BB97677-714F-4B42-A94C-2BF1915B8E15}" srcId="{BBD0343E-2060-4570-A2F6-55AD096872CE}" destId="{7EF67D97-32A7-4857-BF0F-C061A4118853}" srcOrd="0" destOrd="0" parTransId="{13EA6FAD-4657-4690-BF8B-E3BFF0725F9B}" sibTransId="{24A8E325-C877-4DE6-9866-7824C01E3CA3}"/>
    <dgm:cxn modelId="{437C1C7B-6AB3-4AA4-8791-E39A17DF985B}" srcId="{9EE6F0F4-0876-4607-9D8F-34FFA326AB8B}" destId="{BBD0343E-2060-4570-A2F6-55AD096872CE}" srcOrd="0" destOrd="0" parTransId="{387FD5AA-DCD5-419D-A595-D02EF1EC79FF}" sibTransId="{E81AEAE8-4075-4D3D-81A7-E33184538732}"/>
    <dgm:cxn modelId="{1BAEC37C-6993-437C-95BA-57A660AE0B84}" srcId="{9EE6F0F4-0876-4607-9D8F-34FFA326AB8B}" destId="{2B3B90B4-1C86-46B2-AF4C-929C2456382D}" srcOrd="1" destOrd="0" parTransId="{8AA8712C-8925-47D1-B325-2C29D5A5774A}" sibTransId="{D064C7EA-FC52-4683-A31D-81670AA1EB20}"/>
    <dgm:cxn modelId="{17E76F7E-94EC-4A84-AB61-249106BC30DD}" type="presOf" srcId="{224E7B61-3F7C-4011-A129-32BFAE6BA303}" destId="{CAB0179C-4D06-4F13-895C-C094530CF843}" srcOrd="0" destOrd="0" presId="urn:microsoft.com/office/officeart/2018/2/layout/IconVerticalSolidList"/>
    <dgm:cxn modelId="{A79BE388-4760-41B2-81F4-9C1C2682502C}" type="presOf" srcId="{7EF67D97-32A7-4857-BF0F-C061A4118853}" destId="{18530EA0-2777-4C40-8427-446CCD790B3F}" srcOrd="0" destOrd="0" presId="urn:microsoft.com/office/officeart/2018/2/layout/IconVerticalSolidList"/>
    <dgm:cxn modelId="{7964518C-1A49-4862-83C3-885EAC644109}" type="presOf" srcId="{F6FC60B9-3325-459C-AF59-B7B53B480F11}" destId="{B7EBA14F-A24B-4670-9C65-2E43175D16DB}" srcOrd="0" destOrd="0" presId="urn:microsoft.com/office/officeart/2018/2/layout/IconVerticalSolidList"/>
    <dgm:cxn modelId="{18FAE18C-9577-4691-8DDB-97B25CCEB419}" type="presOf" srcId="{2B3B90B4-1C86-46B2-AF4C-929C2456382D}" destId="{7AE0F723-7BF5-4AF6-880B-512667CA810C}" srcOrd="0" destOrd="0" presId="urn:microsoft.com/office/officeart/2018/2/layout/IconVerticalSolidList"/>
    <dgm:cxn modelId="{058B2D9A-0EA3-4A68-8F87-68026D634060}" type="presOf" srcId="{9EE6F0F4-0876-4607-9D8F-34FFA326AB8B}" destId="{C359BDA1-C99A-4AD0-A0D4-2B1E961C5052}" srcOrd="0" destOrd="0" presId="urn:microsoft.com/office/officeart/2018/2/layout/IconVerticalSolidList"/>
    <dgm:cxn modelId="{7C2ECACA-5084-48DD-94E6-445A867DD648}" type="presOf" srcId="{BBD0343E-2060-4570-A2F6-55AD096872CE}" destId="{F656CDEE-B1B9-449A-B5DE-3FD296394850}" srcOrd="0" destOrd="0" presId="urn:microsoft.com/office/officeart/2018/2/layout/IconVerticalSolidList"/>
    <dgm:cxn modelId="{0C3717D0-BAEE-44E6-B685-DBC558051C8A}" type="presOf" srcId="{F285503E-8167-4B66-A0C3-90598EDB3169}" destId="{F65133EE-08B6-45D6-A6B9-D3678B26ED88}" srcOrd="0" destOrd="0" presId="urn:microsoft.com/office/officeart/2018/2/layout/IconVerticalSolidList"/>
    <dgm:cxn modelId="{1927D4EE-7B4A-4723-9552-7467B362D3A0}" srcId="{2B3B90B4-1C86-46B2-AF4C-929C2456382D}" destId="{F285503E-8167-4B66-A0C3-90598EDB3169}" srcOrd="0" destOrd="0" parTransId="{7EF53C71-5C6F-44B2-9FE1-89164D649239}" sibTransId="{F7B76C45-02E9-47A4-8D66-A716373B3FA3}"/>
    <dgm:cxn modelId="{8D60F588-E566-4ACE-84D1-E20894B8B40A}" type="presParOf" srcId="{C359BDA1-C99A-4AD0-A0D4-2B1E961C5052}" destId="{4841E8B8-3994-4C13-80D6-71C388591155}" srcOrd="0" destOrd="0" presId="urn:microsoft.com/office/officeart/2018/2/layout/IconVerticalSolidList"/>
    <dgm:cxn modelId="{D997912B-09CC-4D4D-BBF0-4D7570233046}" type="presParOf" srcId="{4841E8B8-3994-4C13-80D6-71C388591155}" destId="{4E7E06CC-F0B5-4A2A-9DCE-5A90F38DFA71}" srcOrd="0" destOrd="0" presId="urn:microsoft.com/office/officeart/2018/2/layout/IconVerticalSolidList"/>
    <dgm:cxn modelId="{402A8DD6-192B-4D23-90D6-4B6D976588F8}" type="presParOf" srcId="{4841E8B8-3994-4C13-80D6-71C388591155}" destId="{DF260453-936C-4884-958F-1BFEBE2D52F9}" srcOrd="1" destOrd="0" presId="urn:microsoft.com/office/officeart/2018/2/layout/IconVerticalSolidList"/>
    <dgm:cxn modelId="{D73543AD-BDAB-48BA-AAA6-04E9399964ED}" type="presParOf" srcId="{4841E8B8-3994-4C13-80D6-71C388591155}" destId="{B1EDCE42-C603-4B99-9B63-19776D272D4B}" srcOrd="2" destOrd="0" presId="urn:microsoft.com/office/officeart/2018/2/layout/IconVerticalSolidList"/>
    <dgm:cxn modelId="{31601708-CC3E-452B-81DB-40E063165264}" type="presParOf" srcId="{4841E8B8-3994-4C13-80D6-71C388591155}" destId="{F656CDEE-B1B9-449A-B5DE-3FD296394850}" srcOrd="3" destOrd="0" presId="urn:microsoft.com/office/officeart/2018/2/layout/IconVerticalSolidList"/>
    <dgm:cxn modelId="{492082CD-D28A-4C9B-B222-15D8E548F22A}" type="presParOf" srcId="{4841E8B8-3994-4C13-80D6-71C388591155}" destId="{18530EA0-2777-4C40-8427-446CCD790B3F}" srcOrd="4" destOrd="0" presId="urn:microsoft.com/office/officeart/2018/2/layout/IconVerticalSolidList"/>
    <dgm:cxn modelId="{1E0ACCC3-66AA-4A15-9BA0-E3A931E80687}" type="presParOf" srcId="{C359BDA1-C99A-4AD0-A0D4-2B1E961C5052}" destId="{C3F9CE33-D79B-42FB-8CED-24EBBF12788C}" srcOrd="1" destOrd="0" presId="urn:microsoft.com/office/officeart/2018/2/layout/IconVerticalSolidList"/>
    <dgm:cxn modelId="{196F2E8A-97BD-4789-A157-7E6A5CD74A10}" type="presParOf" srcId="{C359BDA1-C99A-4AD0-A0D4-2B1E961C5052}" destId="{FED2C0D7-0E5C-46BC-AE42-9BAABD2ADEE3}" srcOrd="2" destOrd="0" presId="urn:microsoft.com/office/officeart/2018/2/layout/IconVerticalSolidList"/>
    <dgm:cxn modelId="{8874BC1A-467A-46CC-9D5B-B8879DAA7459}" type="presParOf" srcId="{FED2C0D7-0E5C-46BC-AE42-9BAABD2ADEE3}" destId="{FF17018D-A80D-4B01-A31E-1202B1332620}" srcOrd="0" destOrd="0" presId="urn:microsoft.com/office/officeart/2018/2/layout/IconVerticalSolidList"/>
    <dgm:cxn modelId="{97C47447-DCCF-4816-9701-1241794FB943}" type="presParOf" srcId="{FED2C0D7-0E5C-46BC-AE42-9BAABD2ADEE3}" destId="{4ED2B0D0-08C1-41E4-95A4-6F64E3E7891F}" srcOrd="1" destOrd="0" presId="urn:microsoft.com/office/officeart/2018/2/layout/IconVerticalSolidList"/>
    <dgm:cxn modelId="{E8FF4C93-F1E8-4D25-93A6-4FD5ECAE4F38}" type="presParOf" srcId="{FED2C0D7-0E5C-46BC-AE42-9BAABD2ADEE3}" destId="{68D847B9-4FAC-43CA-8BCC-3BC79EE04987}" srcOrd="2" destOrd="0" presId="urn:microsoft.com/office/officeart/2018/2/layout/IconVerticalSolidList"/>
    <dgm:cxn modelId="{76BEB4E8-38A8-4D79-B7AB-A5919FC53DB9}" type="presParOf" srcId="{FED2C0D7-0E5C-46BC-AE42-9BAABD2ADEE3}" destId="{7AE0F723-7BF5-4AF6-880B-512667CA810C}" srcOrd="3" destOrd="0" presId="urn:microsoft.com/office/officeart/2018/2/layout/IconVerticalSolidList"/>
    <dgm:cxn modelId="{E2699E06-2527-4F20-A7EF-03BD99566287}" type="presParOf" srcId="{FED2C0D7-0E5C-46BC-AE42-9BAABD2ADEE3}" destId="{F65133EE-08B6-45D6-A6B9-D3678B26ED88}" srcOrd="4" destOrd="0" presId="urn:microsoft.com/office/officeart/2018/2/layout/IconVerticalSolidList"/>
    <dgm:cxn modelId="{3EE4EF6A-1C64-42AE-B5E3-D54C0545BD3B}" type="presParOf" srcId="{C359BDA1-C99A-4AD0-A0D4-2B1E961C5052}" destId="{8BC3D454-57B9-4334-9D91-D731652DFC4C}" srcOrd="3" destOrd="0" presId="urn:microsoft.com/office/officeart/2018/2/layout/IconVerticalSolidList"/>
    <dgm:cxn modelId="{F4B906C8-C846-4C83-A981-9E7991F20992}" type="presParOf" srcId="{C359BDA1-C99A-4AD0-A0D4-2B1E961C5052}" destId="{0B1AEA3C-CBA5-4231-9CFF-422F98F54087}" srcOrd="4" destOrd="0" presId="urn:microsoft.com/office/officeart/2018/2/layout/IconVerticalSolidList"/>
    <dgm:cxn modelId="{323BCB3C-8206-44D4-B997-AD172B8755B4}" type="presParOf" srcId="{0B1AEA3C-CBA5-4231-9CFF-422F98F54087}" destId="{2178892C-AA2F-4FFD-9C3F-0070E6487066}" srcOrd="0" destOrd="0" presId="urn:microsoft.com/office/officeart/2018/2/layout/IconVerticalSolidList"/>
    <dgm:cxn modelId="{7770D142-D029-4736-B765-9B10F075807F}" type="presParOf" srcId="{0B1AEA3C-CBA5-4231-9CFF-422F98F54087}" destId="{06ABDF1C-1E6D-41DE-8A5C-D18330E7EF29}" srcOrd="1" destOrd="0" presId="urn:microsoft.com/office/officeart/2018/2/layout/IconVerticalSolidList"/>
    <dgm:cxn modelId="{A8682658-1BF9-4A8D-97CD-3418959E0339}" type="presParOf" srcId="{0B1AEA3C-CBA5-4231-9CFF-422F98F54087}" destId="{77844568-9AE8-4516-9E14-C898A6910A31}" srcOrd="2" destOrd="0" presId="urn:microsoft.com/office/officeart/2018/2/layout/IconVerticalSolidList"/>
    <dgm:cxn modelId="{FD073169-1DBC-4F2E-947B-AFFE394F8921}" type="presParOf" srcId="{0B1AEA3C-CBA5-4231-9CFF-422F98F54087}" destId="{CAB0179C-4D06-4F13-895C-C094530CF843}" srcOrd="3" destOrd="0" presId="urn:microsoft.com/office/officeart/2018/2/layout/IconVerticalSolidList"/>
    <dgm:cxn modelId="{CFF58C99-64EA-41DC-9123-50896C83A6CE}" type="presParOf" srcId="{0B1AEA3C-CBA5-4231-9CFF-422F98F54087}" destId="{B7EBA14F-A24B-4670-9C65-2E43175D16D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2C40F-BB98-468F-83E2-59CAF0333B3D}"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B7B52AFE-37DA-4440-BC19-F81F45F96E34}">
      <dgm:prSet/>
      <dgm:spPr/>
      <dgm:t>
        <a:bodyPr/>
        <a:lstStyle/>
        <a:p>
          <a:r>
            <a:rPr lang="en-US"/>
            <a:t>Commissioners - What is our ambition?</a:t>
          </a:r>
        </a:p>
      </dgm:t>
    </dgm:pt>
    <dgm:pt modelId="{1267CB3B-DE25-47A6-9031-7AC77D27BD2A}" type="parTrans" cxnId="{B4D6F2CD-855B-473F-8C36-B70088B758A3}">
      <dgm:prSet/>
      <dgm:spPr/>
      <dgm:t>
        <a:bodyPr/>
        <a:lstStyle/>
        <a:p>
          <a:endParaRPr lang="en-US"/>
        </a:p>
      </dgm:t>
    </dgm:pt>
    <dgm:pt modelId="{B9256939-681E-4BE8-8628-ED7BBB5BE173}" type="sibTrans" cxnId="{B4D6F2CD-855B-473F-8C36-B70088B758A3}">
      <dgm:prSet/>
      <dgm:spPr/>
      <dgm:t>
        <a:bodyPr/>
        <a:lstStyle/>
        <a:p>
          <a:endParaRPr lang="en-US"/>
        </a:p>
      </dgm:t>
    </dgm:pt>
    <dgm:pt modelId="{64ED5DB4-3615-483C-AE2C-2E41654F0FAD}">
      <dgm:prSet/>
      <dgm:spPr/>
      <dgm:t>
        <a:bodyPr/>
        <a:lstStyle/>
        <a:p>
          <a:r>
            <a:rPr lang="en-US"/>
            <a:t>How do we balance the need to be supportive with the urgency to raise expectations and outcomes?</a:t>
          </a:r>
        </a:p>
      </dgm:t>
    </dgm:pt>
    <dgm:pt modelId="{220F2DC7-88E4-45FB-8352-F2C470468C7F}" type="parTrans" cxnId="{AA2800C0-533C-40AE-9DB1-73885153385F}">
      <dgm:prSet/>
      <dgm:spPr/>
      <dgm:t>
        <a:bodyPr/>
        <a:lstStyle/>
        <a:p>
          <a:endParaRPr lang="en-US"/>
        </a:p>
      </dgm:t>
    </dgm:pt>
    <dgm:pt modelId="{766EB347-5A56-4555-AB73-D1BF59E3E42A}" type="sibTrans" cxnId="{AA2800C0-533C-40AE-9DB1-73885153385F}">
      <dgm:prSet/>
      <dgm:spPr/>
      <dgm:t>
        <a:bodyPr/>
        <a:lstStyle/>
        <a:p>
          <a:endParaRPr lang="en-US"/>
        </a:p>
      </dgm:t>
    </dgm:pt>
    <dgm:pt modelId="{C0641921-58D8-4F77-B1CE-509D1C9A8EE9}">
      <dgm:prSet/>
      <dgm:spPr/>
      <dgm:t>
        <a:bodyPr/>
        <a:lstStyle/>
        <a:p>
          <a:r>
            <a:rPr lang="en-US"/>
            <a:t>What characteristics do we want in our new Executive Director?</a:t>
          </a:r>
        </a:p>
      </dgm:t>
    </dgm:pt>
    <dgm:pt modelId="{7D38CCEB-415F-4B92-8148-736D175495AA}" type="parTrans" cxnId="{423B5A8A-DEDF-4CD2-8315-0AE2A2F3A694}">
      <dgm:prSet/>
      <dgm:spPr/>
      <dgm:t>
        <a:bodyPr/>
        <a:lstStyle/>
        <a:p>
          <a:endParaRPr lang="en-US"/>
        </a:p>
      </dgm:t>
    </dgm:pt>
    <dgm:pt modelId="{B823847C-495B-449B-AA1C-CAF632AFE0E3}" type="sibTrans" cxnId="{423B5A8A-DEDF-4CD2-8315-0AE2A2F3A694}">
      <dgm:prSet/>
      <dgm:spPr/>
      <dgm:t>
        <a:bodyPr/>
        <a:lstStyle/>
        <a:p>
          <a:endParaRPr lang="en-US"/>
        </a:p>
      </dgm:t>
    </dgm:pt>
    <dgm:pt modelId="{350EADDD-63ED-44AB-8E56-DB40B8E8F236}">
      <dgm:prSet/>
      <dgm:spPr/>
      <dgm:t>
        <a:bodyPr/>
        <a:lstStyle/>
        <a:p>
          <a:r>
            <a:rPr lang="en-US"/>
            <a:t>What will the CBH look like in 2026?</a:t>
          </a:r>
        </a:p>
      </dgm:t>
    </dgm:pt>
    <dgm:pt modelId="{3788537D-0D0B-43A3-9A47-A65C900E341A}" type="parTrans" cxnId="{E17FB4D1-DFED-4DBD-AA33-B50C8AE498FE}">
      <dgm:prSet/>
      <dgm:spPr/>
      <dgm:t>
        <a:bodyPr/>
        <a:lstStyle/>
        <a:p>
          <a:endParaRPr lang="en-US"/>
        </a:p>
      </dgm:t>
    </dgm:pt>
    <dgm:pt modelId="{6DA345D1-9746-4F15-BCA1-34F4D277FDFA}" type="sibTrans" cxnId="{E17FB4D1-DFED-4DBD-AA33-B50C8AE498FE}">
      <dgm:prSet/>
      <dgm:spPr/>
      <dgm:t>
        <a:bodyPr/>
        <a:lstStyle/>
        <a:p>
          <a:endParaRPr lang="en-US"/>
        </a:p>
      </dgm:t>
    </dgm:pt>
    <dgm:pt modelId="{C505AC63-59CE-4EEF-AC94-2AABCEF917BC}" type="pres">
      <dgm:prSet presAssocID="{39B2C40F-BB98-468F-83E2-59CAF0333B3D}" presName="Name0" presStyleCnt="0">
        <dgm:presLayoutVars>
          <dgm:dir/>
          <dgm:animLvl val="lvl"/>
          <dgm:resizeHandles val="exact"/>
        </dgm:presLayoutVars>
      </dgm:prSet>
      <dgm:spPr/>
    </dgm:pt>
    <dgm:pt modelId="{F20498CA-1431-4A3F-A3FC-CFD6D618CADB}" type="pres">
      <dgm:prSet presAssocID="{B7B52AFE-37DA-4440-BC19-F81F45F96E34}" presName="linNode" presStyleCnt="0"/>
      <dgm:spPr/>
    </dgm:pt>
    <dgm:pt modelId="{98E6877E-AC91-490A-90BD-F0E066EE69C7}" type="pres">
      <dgm:prSet presAssocID="{B7B52AFE-37DA-4440-BC19-F81F45F96E34}" presName="parentText" presStyleLbl="node1" presStyleIdx="0" presStyleCnt="4">
        <dgm:presLayoutVars>
          <dgm:chMax val="1"/>
          <dgm:bulletEnabled val="1"/>
        </dgm:presLayoutVars>
      </dgm:prSet>
      <dgm:spPr/>
    </dgm:pt>
    <dgm:pt modelId="{6FC3CA26-3058-4D61-A314-E150854B90F3}" type="pres">
      <dgm:prSet presAssocID="{B9256939-681E-4BE8-8628-ED7BBB5BE173}" presName="sp" presStyleCnt="0"/>
      <dgm:spPr/>
    </dgm:pt>
    <dgm:pt modelId="{D1E91997-3B0B-4F83-B39C-98C84B4AC9C9}" type="pres">
      <dgm:prSet presAssocID="{64ED5DB4-3615-483C-AE2C-2E41654F0FAD}" presName="linNode" presStyleCnt="0"/>
      <dgm:spPr/>
    </dgm:pt>
    <dgm:pt modelId="{BE23F457-F3F7-4D02-AF02-0FB75AFE062D}" type="pres">
      <dgm:prSet presAssocID="{64ED5DB4-3615-483C-AE2C-2E41654F0FAD}" presName="parentText" presStyleLbl="node1" presStyleIdx="1" presStyleCnt="4">
        <dgm:presLayoutVars>
          <dgm:chMax val="1"/>
          <dgm:bulletEnabled val="1"/>
        </dgm:presLayoutVars>
      </dgm:prSet>
      <dgm:spPr/>
    </dgm:pt>
    <dgm:pt modelId="{F51A4F1C-12AD-4597-B8F5-8D8DB09B327F}" type="pres">
      <dgm:prSet presAssocID="{766EB347-5A56-4555-AB73-D1BF59E3E42A}" presName="sp" presStyleCnt="0"/>
      <dgm:spPr/>
    </dgm:pt>
    <dgm:pt modelId="{52BE9FD1-8146-4D5F-9AD7-0EAB5A5EA9B5}" type="pres">
      <dgm:prSet presAssocID="{C0641921-58D8-4F77-B1CE-509D1C9A8EE9}" presName="linNode" presStyleCnt="0"/>
      <dgm:spPr/>
    </dgm:pt>
    <dgm:pt modelId="{C6844104-3E0C-421D-8EF8-8541195BE0DA}" type="pres">
      <dgm:prSet presAssocID="{C0641921-58D8-4F77-B1CE-509D1C9A8EE9}" presName="parentText" presStyleLbl="node1" presStyleIdx="2" presStyleCnt="4">
        <dgm:presLayoutVars>
          <dgm:chMax val="1"/>
          <dgm:bulletEnabled val="1"/>
        </dgm:presLayoutVars>
      </dgm:prSet>
      <dgm:spPr/>
    </dgm:pt>
    <dgm:pt modelId="{930BA1C1-BDB1-467E-B801-3149F103E38B}" type="pres">
      <dgm:prSet presAssocID="{B823847C-495B-449B-AA1C-CAF632AFE0E3}" presName="sp" presStyleCnt="0"/>
      <dgm:spPr/>
    </dgm:pt>
    <dgm:pt modelId="{A9162040-40A5-460A-BD34-2EBEFC1C2B7B}" type="pres">
      <dgm:prSet presAssocID="{350EADDD-63ED-44AB-8E56-DB40B8E8F236}" presName="linNode" presStyleCnt="0"/>
      <dgm:spPr/>
    </dgm:pt>
    <dgm:pt modelId="{DB1EF5EB-7445-4F76-AA07-3BA01AA9D8A7}" type="pres">
      <dgm:prSet presAssocID="{350EADDD-63ED-44AB-8E56-DB40B8E8F236}" presName="parentText" presStyleLbl="node1" presStyleIdx="3" presStyleCnt="4">
        <dgm:presLayoutVars>
          <dgm:chMax val="1"/>
          <dgm:bulletEnabled val="1"/>
        </dgm:presLayoutVars>
      </dgm:prSet>
      <dgm:spPr/>
    </dgm:pt>
  </dgm:ptLst>
  <dgm:cxnLst>
    <dgm:cxn modelId="{112BF93B-26B0-4976-9215-30257DE0FAB5}" type="presOf" srcId="{B7B52AFE-37DA-4440-BC19-F81F45F96E34}" destId="{98E6877E-AC91-490A-90BD-F0E066EE69C7}" srcOrd="0" destOrd="0" presId="urn:microsoft.com/office/officeart/2005/8/layout/vList5"/>
    <dgm:cxn modelId="{BF951F3F-D7C3-40E2-8C2B-970550FE8E02}" type="presOf" srcId="{39B2C40F-BB98-468F-83E2-59CAF0333B3D}" destId="{C505AC63-59CE-4EEF-AC94-2AABCEF917BC}" srcOrd="0" destOrd="0" presId="urn:microsoft.com/office/officeart/2005/8/layout/vList5"/>
    <dgm:cxn modelId="{EE1C7365-4B85-4D51-8DC0-844CC65339D0}" type="presOf" srcId="{64ED5DB4-3615-483C-AE2C-2E41654F0FAD}" destId="{BE23F457-F3F7-4D02-AF02-0FB75AFE062D}" srcOrd="0" destOrd="0" presId="urn:microsoft.com/office/officeart/2005/8/layout/vList5"/>
    <dgm:cxn modelId="{26DE9246-6B3A-4E92-AB31-DCC4F7EDEED8}" type="presOf" srcId="{C0641921-58D8-4F77-B1CE-509D1C9A8EE9}" destId="{C6844104-3E0C-421D-8EF8-8541195BE0DA}" srcOrd="0" destOrd="0" presId="urn:microsoft.com/office/officeart/2005/8/layout/vList5"/>
    <dgm:cxn modelId="{D0E3A869-7969-426A-8FB1-73CCFED25F82}" type="presOf" srcId="{350EADDD-63ED-44AB-8E56-DB40B8E8F236}" destId="{DB1EF5EB-7445-4F76-AA07-3BA01AA9D8A7}" srcOrd="0" destOrd="0" presId="urn:microsoft.com/office/officeart/2005/8/layout/vList5"/>
    <dgm:cxn modelId="{423B5A8A-DEDF-4CD2-8315-0AE2A2F3A694}" srcId="{39B2C40F-BB98-468F-83E2-59CAF0333B3D}" destId="{C0641921-58D8-4F77-B1CE-509D1C9A8EE9}" srcOrd="2" destOrd="0" parTransId="{7D38CCEB-415F-4B92-8148-736D175495AA}" sibTransId="{B823847C-495B-449B-AA1C-CAF632AFE0E3}"/>
    <dgm:cxn modelId="{AA2800C0-533C-40AE-9DB1-73885153385F}" srcId="{39B2C40F-BB98-468F-83E2-59CAF0333B3D}" destId="{64ED5DB4-3615-483C-AE2C-2E41654F0FAD}" srcOrd="1" destOrd="0" parTransId="{220F2DC7-88E4-45FB-8352-F2C470468C7F}" sibTransId="{766EB347-5A56-4555-AB73-D1BF59E3E42A}"/>
    <dgm:cxn modelId="{B4D6F2CD-855B-473F-8C36-B70088B758A3}" srcId="{39B2C40F-BB98-468F-83E2-59CAF0333B3D}" destId="{B7B52AFE-37DA-4440-BC19-F81F45F96E34}" srcOrd="0" destOrd="0" parTransId="{1267CB3B-DE25-47A6-9031-7AC77D27BD2A}" sibTransId="{B9256939-681E-4BE8-8628-ED7BBB5BE173}"/>
    <dgm:cxn modelId="{E17FB4D1-DFED-4DBD-AA33-B50C8AE498FE}" srcId="{39B2C40F-BB98-468F-83E2-59CAF0333B3D}" destId="{350EADDD-63ED-44AB-8E56-DB40B8E8F236}" srcOrd="3" destOrd="0" parTransId="{3788537D-0D0B-43A3-9A47-A65C900E341A}" sibTransId="{6DA345D1-9746-4F15-BCA1-34F4D277FDFA}"/>
    <dgm:cxn modelId="{6C6843EE-AF67-4135-9B45-FE0A037FDA5D}" type="presParOf" srcId="{C505AC63-59CE-4EEF-AC94-2AABCEF917BC}" destId="{F20498CA-1431-4A3F-A3FC-CFD6D618CADB}" srcOrd="0" destOrd="0" presId="urn:microsoft.com/office/officeart/2005/8/layout/vList5"/>
    <dgm:cxn modelId="{B4283276-7975-43CF-82A7-0E965243AE80}" type="presParOf" srcId="{F20498CA-1431-4A3F-A3FC-CFD6D618CADB}" destId="{98E6877E-AC91-490A-90BD-F0E066EE69C7}" srcOrd="0" destOrd="0" presId="urn:microsoft.com/office/officeart/2005/8/layout/vList5"/>
    <dgm:cxn modelId="{166D6691-501B-477F-A7E9-BFF3782A7093}" type="presParOf" srcId="{C505AC63-59CE-4EEF-AC94-2AABCEF917BC}" destId="{6FC3CA26-3058-4D61-A314-E150854B90F3}" srcOrd="1" destOrd="0" presId="urn:microsoft.com/office/officeart/2005/8/layout/vList5"/>
    <dgm:cxn modelId="{C6A0F7C3-B7D7-4117-93B6-ECA457EDEB54}" type="presParOf" srcId="{C505AC63-59CE-4EEF-AC94-2AABCEF917BC}" destId="{D1E91997-3B0B-4F83-B39C-98C84B4AC9C9}" srcOrd="2" destOrd="0" presId="urn:microsoft.com/office/officeart/2005/8/layout/vList5"/>
    <dgm:cxn modelId="{FFAF2450-116F-4178-A78F-92DF0742CD69}" type="presParOf" srcId="{D1E91997-3B0B-4F83-B39C-98C84B4AC9C9}" destId="{BE23F457-F3F7-4D02-AF02-0FB75AFE062D}" srcOrd="0" destOrd="0" presId="urn:microsoft.com/office/officeart/2005/8/layout/vList5"/>
    <dgm:cxn modelId="{B183E5BD-27CA-4F14-A61B-3474F3B7D729}" type="presParOf" srcId="{C505AC63-59CE-4EEF-AC94-2AABCEF917BC}" destId="{F51A4F1C-12AD-4597-B8F5-8D8DB09B327F}" srcOrd="3" destOrd="0" presId="urn:microsoft.com/office/officeart/2005/8/layout/vList5"/>
    <dgm:cxn modelId="{C42BDF3B-1CD8-4C7A-AADD-89B6226049E2}" type="presParOf" srcId="{C505AC63-59CE-4EEF-AC94-2AABCEF917BC}" destId="{52BE9FD1-8146-4D5F-9AD7-0EAB5A5EA9B5}" srcOrd="4" destOrd="0" presId="urn:microsoft.com/office/officeart/2005/8/layout/vList5"/>
    <dgm:cxn modelId="{F92C46C2-876E-4FC1-B6E9-28970CDE69B3}" type="presParOf" srcId="{52BE9FD1-8146-4D5F-9AD7-0EAB5A5EA9B5}" destId="{C6844104-3E0C-421D-8EF8-8541195BE0DA}" srcOrd="0" destOrd="0" presId="urn:microsoft.com/office/officeart/2005/8/layout/vList5"/>
    <dgm:cxn modelId="{8B8EE0A2-7F22-49E6-AE6F-DABBABA5512B}" type="presParOf" srcId="{C505AC63-59CE-4EEF-AC94-2AABCEF917BC}" destId="{930BA1C1-BDB1-467E-B801-3149F103E38B}" srcOrd="5" destOrd="0" presId="urn:microsoft.com/office/officeart/2005/8/layout/vList5"/>
    <dgm:cxn modelId="{A73E9329-E45F-4EF4-B79F-D3753439E647}" type="presParOf" srcId="{C505AC63-59CE-4EEF-AC94-2AABCEF917BC}" destId="{A9162040-40A5-460A-BD34-2EBEFC1C2B7B}" srcOrd="6" destOrd="0" presId="urn:microsoft.com/office/officeart/2005/8/layout/vList5"/>
    <dgm:cxn modelId="{DD9D1DCC-9C31-48A1-9B57-66DBF5A01E25}" type="presParOf" srcId="{A9162040-40A5-460A-BD34-2EBEFC1C2B7B}" destId="{DB1EF5EB-7445-4F76-AA07-3BA01AA9D8A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5F6CD-7A6A-4099-97A2-098D7AC4D8CA}">
      <dsp:nvSpPr>
        <dsp:cNvPr id="0" name=""/>
        <dsp:cNvSpPr/>
      </dsp:nvSpPr>
      <dsp:spPr>
        <a:xfrm>
          <a:off x="0" y="4307"/>
          <a:ext cx="6364224" cy="9175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9E54E-1360-4A7B-9386-10326D334D94}">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8B90E-82E4-4A8A-A59D-891E32D8AD8C}">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00100">
            <a:lnSpc>
              <a:spcPct val="90000"/>
            </a:lnSpc>
            <a:spcBef>
              <a:spcPct val="0"/>
            </a:spcBef>
            <a:spcAft>
              <a:spcPct val="35000"/>
            </a:spcAft>
            <a:buNone/>
          </a:pPr>
          <a:r>
            <a:rPr lang="en-US" sz="1800" kern="1200" dirty="0"/>
            <a:t>Prop 1 has changed everything and was a vote to begin fixing a failed system.   Starting with housing.</a:t>
          </a:r>
        </a:p>
      </dsp:txBody>
      <dsp:txXfrm>
        <a:off x="1059754" y="4307"/>
        <a:ext cx="5304469" cy="917536"/>
      </dsp:txXfrm>
    </dsp:sp>
    <dsp:sp modelId="{C48495EB-CED9-4416-B2B2-E97D91C12945}">
      <dsp:nvSpPr>
        <dsp:cNvPr id="0" name=""/>
        <dsp:cNvSpPr/>
      </dsp:nvSpPr>
      <dsp:spPr>
        <a:xfrm>
          <a:off x="0" y="1151227"/>
          <a:ext cx="6364224" cy="9175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0FBCB-4B31-41C3-8048-6ABCD9F63712}">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D3112D-76B4-4921-90D7-0CA136794538}">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00100">
            <a:lnSpc>
              <a:spcPct val="90000"/>
            </a:lnSpc>
            <a:spcBef>
              <a:spcPct val="0"/>
            </a:spcBef>
            <a:spcAft>
              <a:spcPct val="35000"/>
            </a:spcAft>
            <a:buNone/>
          </a:pPr>
          <a:r>
            <a:rPr lang="en-US" sz="1800" kern="1200" dirty="0"/>
            <a:t>We need to support what Prop 1 started and creates new opportunities for CBH to innovate.</a:t>
          </a:r>
        </a:p>
      </dsp:txBody>
      <dsp:txXfrm>
        <a:off x="1059754" y="1151227"/>
        <a:ext cx="5304469" cy="917536"/>
      </dsp:txXfrm>
    </dsp:sp>
    <dsp:sp modelId="{438E6268-C6C8-4795-B920-106BB759063E}">
      <dsp:nvSpPr>
        <dsp:cNvPr id="0" name=""/>
        <dsp:cNvSpPr/>
      </dsp:nvSpPr>
      <dsp:spPr>
        <a:xfrm>
          <a:off x="0" y="2298147"/>
          <a:ext cx="6364224" cy="9175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4AECA-5CE0-4B82-9565-DFE7D67F5CA9}">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5F700-445B-44B4-8EBB-6AAB4A6C6805}">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00100">
            <a:lnSpc>
              <a:spcPct val="90000"/>
            </a:lnSpc>
            <a:spcBef>
              <a:spcPct val="0"/>
            </a:spcBef>
            <a:spcAft>
              <a:spcPct val="35000"/>
            </a:spcAft>
            <a:buNone/>
          </a:pPr>
          <a:r>
            <a:rPr lang="en-US" sz="1800" kern="1200" dirty="0"/>
            <a:t>Lack of funding leaves everyone short of their needs and hopes.</a:t>
          </a:r>
        </a:p>
      </dsp:txBody>
      <dsp:txXfrm>
        <a:off x="1059754" y="2298147"/>
        <a:ext cx="5304469" cy="917536"/>
      </dsp:txXfrm>
    </dsp:sp>
    <dsp:sp modelId="{88F19FD8-AC48-4D9A-BD00-F045B206BE75}">
      <dsp:nvSpPr>
        <dsp:cNvPr id="0" name=""/>
        <dsp:cNvSpPr/>
      </dsp:nvSpPr>
      <dsp:spPr>
        <a:xfrm>
          <a:off x="0" y="3445068"/>
          <a:ext cx="6364224" cy="9175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17F74-3416-41D0-89F0-6381A529BBD2}">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26F7E-CC25-4776-96B3-6E8D11CEDF45}">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00100">
            <a:lnSpc>
              <a:spcPct val="90000"/>
            </a:lnSpc>
            <a:spcBef>
              <a:spcPct val="0"/>
            </a:spcBef>
            <a:spcAft>
              <a:spcPct val="35000"/>
            </a:spcAft>
            <a:buNone/>
          </a:pPr>
          <a:r>
            <a:rPr lang="en-US" sz="1800" kern="1200" dirty="0"/>
            <a:t>This creates an expansionary opportunity for Commissioners to pursue all their interests.</a:t>
          </a:r>
        </a:p>
      </dsp:txBody>
      <dsp:txXfrm>
        <a:off x="1059754" y="3445068"/>
        <a:ext cx="5304469" cy="917536"/>
      </dsp:txXfrm>
    </dsp:sp>
    <dsp:sp modelId="{8A1CD77B-0C17-4691-AC05-CF529D825751}">
      <dsp:nvSpPr>
        <dsp:cNvPr id="0" name=""/>
        <dsp:cNvSpPr/>
      </dsp:nvSpPr>
      <dsp:spPr>
        <a:xfrm>
          <a:off x="0" y="4591988"/>
          <a:ext cx="6364224" cy="9175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637A6-B627-4B53-985A-800D3DCE578C}">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F4C9CB-1AD2-4EDB-A4FB-8CAA81FF3A7D}">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00100">
            <a:lnSpc>
              <a:spcPct val="90000"/>
            </a:lnSpc>
            <a:spcBef>
              <a:spcPct val="0"/>
            </a:spcBef>
            <a:spcAft>
              <a:spcPct val="35000"/>
            </a:spcAft>
            <a:buNone/>
          </a:pPr>
          <a:r>
            <a:rPr lang="en-US" sz="1800" kern="1200" dirty="0"/>
            <a:t>Public Private Philanthropic Research Partnerships are the counterbalance to Fed contractions.</a:t>
          </a:r>
        </a:p>
      </dsp:txBody>
      <dsp:txXfrm>
        <a:off x="1059754" y="4591988"/>
        <a:ext cx="5304469" cy="917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E06CC-F0B5-4A2A-9DCE-5A90F38DFA71}">
      <dsp:nvSpPr>
        <dsp:cNvPr id="0" name=""/>
        <dsp:cNvSpPr/>
      </dsp:nvSpPr>
      <dsp:spPr>
        <a:xfrm>
          <a:off x="0" y="673"/>
          <a:ext cx="6364224" cy="15749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60453-936C-4884-958F-1BFEBE2D52F9}">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56CDEE-B1B9-449A-B5DE-3FD296394850}">
      <dsp:nvSpPr>
        <dsp:cNvPr id="0" name=""/>
        <dsp:cNvSpPr/>
      </dsp:nvSpPr>
      <dsp:spPr>
        <a:xfrm>
          <a:off x="1819120" y="673"/>
          <a:ext cx="2863900"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666750">
            <a:lnSpc>
              <a:spcPct val="90000"/>
            </a:lnSpc>
            <a:spcBef>
              <a:spcPct val="0"/>
            </a:spcBef>
            <a:spcAft>
              <a:spcPct val="35000"/>
            </a:spcAft>
            <a:buNone/>
          </a:pPr>
          <a:r>
            <a:rPr lang="en-US" sz="1500" kern="1200" dirty="0"/>
            <a:t>Objective 1: Curate an analytical-based narrative on the potential for innovation to improve behavioral health </a:t>
          </a:r>
          <a:r>
            <a:rPr lang="en-US" sz="1500" b="1" kern="1200" dirty="0"/>
            <a:t>outcomes</a:t>
          </a:r>
          <a:r>
            <a:rPr lang="en-US" sz="1500" kern="1200" dirty="0"/>
            <a:t>. </a:t>
          </a:r>
        </a:p>
      </dsp:txBody>
      <dsp:txXfrm>
        <a:off x="1819120" y="673"/>
        <a:ext cx="2863900" cy="1574995"/>
      </dsp:txXfrm>
    </dsp:sp>
    <dsp:sp modelId="{18530EA0-2777-4C40-8427-446CCD790B3F}">
      <dsp:nvSpPr>
        <dsp:cNvPr id="0" name=""/>
        <dsp:cNvSpPr/>
      </dsp:nvSpPr>
      <dsp:spPr>
        <a:xfrm>
          <a:off x="4683021" y="673"/>
          <a:ext cx="1681202"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533400">
            <a:lnSpc>
              <a:spcPct val="90000"/>
            </a:lnSpc>
            <a:spcBef>
              <a:spcPct val="0"/>
            </a:spcBef>
            <a:spcAft>
              <a:spcPct val="35000"/>
            </a:spcAft>
            <a:buNone/>
          </a:pPr>
          <a:r>
            <a:rPr lang="en-US" sz="1200" kern="1200" dirty="0"/>
            <a:t>Telling the Innovation Story</a:t>
          </a:r>
        </a:p>
      </dsp:txBody>
      <dsp:txXfrm>
        <a:off x="4683021" y="673"/>
        <a:ext cx="1681202" cy="1574995"/>
      </dsp:txXfrm>
    </dsp:sp>
    <dsp:sp modelId="{FF17018D-A80D-4B01-A31E-1202B1332620}">
      <dsp:nvSpPr>
        <dsp:cNvPr id="0" name=""/>
        <dsp:cNvSpPr/>
      </dsp:nvSpPr>
      <dsp:spPr>
        <a:xfrm>
          <a:off x="0" y="1969418"/>
          <a:ext cx="6364224" cy="15749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2B0D0-08C1-41E4-95A4-6F64E3E7891F}">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E0F723-7BF5-4AF6-880B-512667CA810C}">
      <dsp:nvSpPr>
        <dsp:cNvPr id="0" name=""/>
        <dsp:cNvSpPr/>
      </dsp:nvSpPr>
      <dsp:spPr>
        <a:xfrm>
          <a:off x="1819120" y="1969418"/>
          <a:ext cx="2863900"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666750">
            <a:lnSpc>
              <a:spcPct val="90000"/>
            </a:lnSpc>
            <a:spcBef>
              <a:spcPct val="0"/>
            </a:spcBef>
            <a:spcAft>
              <a:spcPct val="35000"/>
            </a:spcAft>
            <a:buNone/>
          </a:pPr>
          <a:r>
            <a:rPr lang="en-US" sz="1500" kern="1200"/>
            <a:t>Objective 2: Establish an Innovation Fund to link and leverage </a:t>
          </a:r>
          <a:r>
            <a:rPr lang="en-US" sz="1500" b="1" kern="1200"/>
            <a:t>public and private investments. </a:t>
          </a:r>
          <a:endParaRPr lang="en-US" sz="1500" kern="1200"/>
        </a:p>
      </dsp:txBody>
      <dsp:txXfrm>
        <a:off x="1819120" y="1969418"/>
        <a:ext cx="2863900" cy="1574995"/>
      </dsp:txXfrm>
    </dsp:sp>
    <dsp:sp modelId="{F65133EE-08B6-45D6-A6B9-D3678B26ED88}">
      <dsp:nvSpPr>
        <dsp:cNvPr id="0" name=""/>
        <dsp:cNvSpPr/>
      </dsp:nvSpPr>
      <dsp:spPr>
        <a:xfrm>
          <a:off x="4683021" y="1969418"/>
          <a:ext cx="1681202"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533400">
            <a:lnSpc>
              <a:spcPct val="90000"/>
            </a:lnSpc>
            <a:spcBef>
              <a:spcPct val="0"/>
            </a:spcBef>
            <a:spcAft>
              <a:spcPct val="35000"/>
            </a:spcAft>
            <a:buNone/>
          </a:pPr>
          <a:r>
            <a:rPr lang="en-US" sz="1200" kern="1200" dirty="0"/>
            <a:t>Grow Financial Capacity</a:t>
          </a:r>
        </a:p>
      </dsp:txBody>
      <dsp:txXfrm>
        <a:off x="4683021" y="1969418"/>
        <a:ext cx="1681202" cy="1574995"/>
      </dsp:txXfrm>
    </dsp:sp>
    <dsp:sp modelId="{2178892C-AA2F-4FFD-9C3F-0070E6487066}">
      <dsp:nvSpPr>
        <dsp:cNvPr id="0" name=""/>
        <dsp:cNvSpPr/>
      </dsp:nvSpPr>
      <dsp:spPr>
        <a:xfrm>
          <a:off x="0" y="3938162"/>
          <a:ext cx="6364224" cy="15749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DF1C-1E6D-41DE-8A5C-D18330E7EF29}">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B0179C-4D06-4F13-895C-C094530CF843}">
      <dsp:nvSpPr>
        <dsp:cNvPr id="0" name=""/>
        <dsp:cNvSpPr/>
      </dsp:nvSpPr>
      <dsp:spPr>
        <a:xfrm>
          <a:off x="1819120" y="3938162"/>
          <a:ext cx="2863900"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666750">
            <a:lnSpc>
              <a:spcPct val="90000"/>
            </a:lnSpc>
            <a:spcBef>
              <a:spcPct val="0"/>
            </a:spcBef>
            <a:spcAft>
              <a:spcPct val="35000"/>
            </a:spcAft>
            <a:buNone/>
          </a:pPr>
          <a:r>
            <a:rPr lang="en-US" sz="1500" kern="1200"/>
            <a:t>Objective 3: Accelerate learning and adaptation in </a:t>
          </a:r>
          <a:r>
            <a:rPr lang="en-US" sz="1500" b="1" kern="1200"/>
            <a:t>public policies and programs</a:t>
          </a:r>
          <a:r>
            <a:rPr lang="en-US" sz="1500" kern="1200"/>
            <a:t>.  </a:t>
          </a:r>
        </a:p>
      </dsp:txBody>
      <dsp:txXfrm>
        <a:off x="1819120" y="3938162"/>
        <a:ext cx="2863900" cy="1574995"/>
      </dsp:txXfrm>
    </dsp:sp>
    <dsp:sp modelId="{B7EBA14F-A24B-4670-9C65-2E43175D16DB}">
      <dsp:nvSpPr>
        <dsp:cNvPr id="0" name=""/>
        <dsp:cNvSpPr/>
      </dsp:nvSpPr>
      <dsp:spPr>
        <a:xfrm>
          <a:off x="4683021" y="3938162"/>
          <a:ext cx="1681202"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533400">
            <a:lnSpc>
              <a:spcPct val="90000"/>
            </a:lnSpc>
            <a:spcBef>
              <a:spcPct val="0"/>
            </a:spcBef>
            <a:spcAft>
              <a:spcPct val="35000"/>
            </a:spcAft>
            <a:buNone/>
          </a:pPr>
          <a:r>
            <a:rPr lang="en-US" sz="1200" kern="1200" dirty="0"/>
            <a:t>Driving Transformation</a:t>
          </a:r>
        </a:p>
      </dsp:txBody>
      <dsp:txXfrm>
        <a:off x="4683021" y="3938162"/>
        <a:ext cx="1681202" cy="1574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6877E-AC91-490A-90BD-F0E066EE69C7}">
      <dsp:nvSpPr>
        <dsp:cNvPr id="0" name=""/>
        <dsp:cNvSpPr/>
      </dsp:nvSpPr>
      <dsp:spPr>
        <a:xfrm>
          <a:off x="2175532" y="1854"/>
          <a:ext cx="2447474" cy="891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Commissioners - What is our ambition?</a:t>
          </a:r>
        </a:p>
      </dsp:txBody>
      <dsp:txXfrm>
        <a:off x="2219072" y="45394"/>
        <a:ext cx="2360394" cy="804849"/>
      </dsp:txXfrm>
    </dsp:sp>
    <dsp:sp modelId="{BE23F457-F3F7-4D02-AF02-0FB75AFE062D}">
      <dsp:nvSpPr>
        <dsp:cNvPr id="0" name=""/>
        <dsp:cNvSpPr/>
      </dsp:nvSpPr>
      <dsp:spPr>
        <a:xfrm>
          <a:off x="2175532" y="938380"/>
          <a:ext cx="2447474" cy="891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How do we balance the need to be supportive with the urgency to raise expectations and outcomes?</a:t>
          </a:r>
        </a:p>
      </dsp:txBody>
      <dsp:txXfrm>
        <a:off x="2219072" y="981920"/>
        <a:ext cx="2360394" cy="804849"/>
      </dsp:txXfrm>
    </dsp:sp>
    <dsp:sp modelId="{C6844104-3E0C-421D-8EF8-8541195BE0DA}">
      <dsp:nvSpPr>
        <dsp:cNvPr id="0" name=""/>
        <dsp:cNvSpPr/>
      </dsp:nvSpPr>
      <dsp:spPr>
        <a:xfrm>
          <a:off x="2175532" y="1874906"/>
          <a:ext cx="2447474" cy="891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What characteristics do we want in our new Executive Director?</a:t>
          </a:r>
        </a:p>
      </dsp:txBody>
      <dsp:txXfrm>
        <a:off x="2219072" y="1918446"/>
        <a:ext cx="2360394" cy="804849"/>
      </dsp:txXfrm>
    </dsp:sp>
    <dsp:sp modelId="{DB1EF5EB-7445-4F76-AA07-3BA01AA9D8A7}">
      <dsp:nvSpPr>
        <dsp:cNvPr id="0" name=""/>
        <dsp:cNvSpPr/>
      </dsp:nvSpPr>
      <dsp:spPr>
        <a:xfrm>
          <a:off x="2175532" y="2811432"/>
          <a:ext cx="2447474" cy="891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What will the CBH look like in 2026?</a:t>
          </a:r>
        </a:p>
      </dsp:txBody>
      <dsp:txXfrm>
        <a:off x="2219072" y="2854972"/>
        <a:ext cx="2360394" cy="8048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BC54C-AC5A-4CA7-8E69-6703BADFC46D}"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F70B0-49D2-475B-8AC1-B68BB98CF3F3}" type="slidenum">
              <a:rPr lang="en-US" smtClean="0"/>
              <a:t>‹#›</a:t>
            </a:fld>
            <a:endParaRPr lang="en-US"/>
          </a:p>
        </p:txBody>
      </p:sp>
    </p:spTree>
    <p:extLst>
      <p:ext uri="{BB962C8B-B14F-4D97-AF65-F5344CB8AC3E}">
        <p14:creationId xmlns:p14="http://schemas.microsoft.com/office/powerpoint/2010/main" val="402928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F70B0-49D2-475B-8AC1-B68BB98CF3F3}" type="slidenum">
              <a:rPr lang="en-US" smtClean="0"/>
              <a:t>1</a:t>
            </a:fld>
            <a:endParaRPr lang="en-US"/>
          </a:p>
        </p:txBody>
      </p:sp>
    </p:spTree>
    <p:extLst>
      <p:ext uri="{BB962C8B-B14F-4D97-AF65-F5344CB8AC3E}">
        <p14:creationId xmlns:p14="http://schemas.microsoft.com/office/powerpoint/2010/main" val="343647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F70B0-49D2-475B-8AC1-B68BB98CF3F3}" type="slidenum">
              <a:rPr lang="en-US" smtClean="0"/>
              <a:t>2</a:t>
            </a:fld>
            <a:endParaRPr lang="en-US"/>
          </a:p>
        </p:txBody>
      </p:sp>
    </p:spTree>
    <p:extLst>
      <p:ext uri="{BB962C8B-B14F-4D97-AF65-F5344CB8AC3E}">
        <p14:creationId xmlns:p14="http://schemas.microsoft.com/office/powerpoint/2010/main" val="41824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F70B0-49D2-475B-8AC1-B68BB98CF3F3}" type="slidenum">
              <a:rPr lang="en-US" smtClean="0"/>
              <a:t>8</a:t>
            </a:fld>
            <a:endParaRPr lang="en-US"/>
          </a:p>
        </p:txBody>
      </p:sp>
    </p:spTree>
    <p:extLst>
      <p:ext uri="{BB962C8B-B14F-4D97-AF65-F5344CB8AC3E}">
        <p14:creationId xmlns:p14="http://schemas.microsoft.com/office/powerpoint/2010/main" val="428231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6D50-A94C-B40C-C8D8-5C8326799E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AEFA38-3DB4-DFEC-232E-88C68124B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27D6D5-2B1A-3E1E-A43F-F8E0AA78CD97}"/>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5" name="Footer Placeholder 4">
            <a:extLst>
              <a:ext uri="{FF2B5EF4-FFF2-40B4-BE49-F238E27FC236}">
                <a16:creationId xmlns:a16="http://schemas.microsoft.com/office/drawing/2014/main" id="{AC9A5EB4-7B1B-A719-F787-573EB561B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69496-DC32-0861-234A-6D1965483D12}"/>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261262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FF30-3A40-5ECE-6A90-B860828EC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29F085-8C4D-FCDF-4062-EFD52CC9A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E9E61-B2D1-4AED-837F-2003326C35FB}"/>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5" name="Footer Placeholder 4">
            <a:extLst>
              <a:ext uri="{FF2B5EF4-FFF2-40B4-BE49-F238E27FC236}">
                <a16:creationId xmlns:a16="http://schemas.microsoft.com/office/drawing/2014/main" id="{317D062F-49EB-D3DF-1E74-E7D932742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AC3F1-F9DB-5B43-D4D8-B7D7E6A1156F}"/>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64434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0F93D-A324-A650-FA6F-4C98BDD77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BE3FE-D0F3-4FE6-3250-3E35BCC67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C02D3-427D-3FE6-9EF8-C13479B99321}"/>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5" name="Footer Placeholder 4">
            <a:extLst>
              <a:ext uri="{FF2B5EF4-FFF2-40B4-BE49-F238E27FC236}">
                <a16:creationId xmlns:a16="http://schemas.microsoft.com/office/drawing/2014/main" id="{DC498264-76A3-0F61-93D2-91E16061E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E5F8D-81A8-55EA-4EA8-8DC284F17466}"/>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189620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963-6240-38DD-003B-25C30F7A3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4767E-A55B-0158-A312-143C3CCE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A80D4-9E1A-8C86-E03F-68E673A19A44}"/>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5" name="Footer Placeholder 4">
            <a:extLst>
              <a:ext uri="{FF2B5EF4-FFF2-40B4-BE49-F238E27FC236}">
                <a16:creationId xmlns:a16="http://schemas.microsoft.com/office/drawing/2014/main" id="{BF7322E3-35D0-B5A9-B52E-052A3687E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55E8A-A762-1911-785E-68D523650109}"/>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66198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DA4B-273E-C0C4-5A5A-ECF220486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C1F41-D2DF-3A85-D0C8-9286FFAE39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DE951-AE85-F25D-3F83-1B801ED9D448}"/>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5" name="Footer Placeholder 4">
            <a:extLst>
              <a:ext uri="{FF2B5EF4-FFF2-40B4-BE49-F238E27FC236}">
                <a16:creationId xmlns:a16="http://schemas.microsoft.com/office/drawing/2014/main" id="{EBB0166C-4715-6C60-9B38-A32B8CA20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2B89E-C8F3-472F-AA14-41B3D0F3D02D}"/>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274629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AB63-3FF3-75A3-7120-30267B1BA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F5FBF-4174-75B5-A3E6-269F950FEB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B3F20-C046-0EB8-2172-2693CD8D7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F6C98-4365-9A4F-41D8-068EEA8F2BB5}"/>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6" name="Footer Placeholder 5">
            <a:extLst>
              <a:ext uri="{FF2B5EF4-FFF2-40B4-BE49-F238E27FC236}">
                <a16:creationId xmlns:a16="http://schemas.microsoft.com/office/drawing/2014/main" id="{60FDEDA8-21B1-F671-0B74-8355C9FC9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63F83-B698-9649-45C4-5E1BA7790F10}"/>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262410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DBBD-8D17-6A9C-12F9-E3DBF95BE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7A3B6F-F728-D3AC-89FC-0A11EBCEC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89E48C-2411-E379-B5EE-BFA79F4EF5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E29D22-EAAC-8FA9-AC24-865591974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528C6E-5A62-1C64-4BF1-6482BD612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750333-DF2B-2133-F15A-6F1956505851}"/>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8" name="Footer Placeholder 7">
            <a:extLst>
              <a:ext uri="{FF2B5EF4-FFF2-40B4-BE49-F238E27FC236}">
                <a16:creationId xmlns:a16="http://schemas.microsoft.com/office/drawing/2014/main" id="{4501D13E-75D6-30E4-FEF1-9DEB432428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3A549-5819-FF39-93D8-2B207587D8E2}"/>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394866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CA18-BF89-8FA3-CAFC-816BFAC915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1C52BB-6923-ADBE-2639-38B1ED34E1F7}"/>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4" name="Footer Placeholder 3">
            <a:extLst>
              <a:ext uri="{FF2B5EF4-FFF2-40B4-BE49-F238E27FC236}">
                <a16:creationId xmlns:a16="http://schemas.microsoft.com/office/drawing/2014/main" id="{D82B2C6F-58ED-9EB9-21BE-E46046674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F5D84-5C08-CE8F-B83C-0922097CA784}"/>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28362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FEEDC-831D-D81F-2D12-031FAE63F146}"/>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3" name="Footer Placeholder 2">
            <a:extLst>
              <a:ext uri="{FF2B5EF4-FFF2-40B4-BE49-F238E27FC236}">
                <a16:creationId xmlns:a16="http://schemas.microsoft.com/office/drawing/2014/main" id="{399970FB-C2FC-F52D-D452-F8AAE1FD73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35D3C9-9350-F729-5A65-1C58FC044229}"/>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269574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0701-487B-F827-6D28-573927514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4F42B5-5A8A-D931-8881-D4209CB326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A21CEF-F814-EDAF-28B1-6404A938D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63156-6997-465F-3DD4-889625013733}"/>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6" name="Footer Placeholder 5">
            <a:extLst>
              <a:ext uri="{FF2B5EF4-FFF2-40B4-BE49-F238E27FC236}">
                <a16:creationId xmlns:a16="http://schemas.microsoft.com/office/drawing/2014/main" id="{B362D7AD-AC0B-0400-9979-F7119580D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D4E86-904E-C8C9-894B-937C67D3881C}"/>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257658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31EB-88D8-DB6E-2593-75D7F454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C8CEA-14B0-0315-009D-626A88768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3B1E0-E1F8-8B87-CF14-6B2918C19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2A920-458C-5731-6BE7-E0CF4468C0E5}"/>
              </a:ext>
            </a:extLst>
          </p:cNvPr>
          <p:cNvSpPr>
            <a:spLocks noGrp="1"/>
          </p:cNvSpPr>
          <p:nvPr>
            <p:ph type="dt" sz="half" idx="10"/>
          </p:nvPr>
        </p:nvSpPr>
        <p:spPr/>
        <p:txBody>
          <a:bodyPr/>
          <a:lstStyle/>
          <a:p>
            <a:fld id="{F18E3173-5509-46DB-971E-B6E46CCBBE9D}" type="datetimeFigureOut">
              <a:rPr lang="en-US" smtClean="0"/>
              <a:t>2/25/2025</a:t>
            </a:fld>
            <a:endParaRPr lang="en-US"/>
          </a:p>
        </p:txBody>
      </p:sp>
      <p:sp>
        <p:nvSpPr>
          <p:cNvPr id="6" name="Footer Placeholder 5">
            <a:extLst>
              <a:ext uri="{FF2B5EF4-FFF2-40B4-BE49-F238E27FC236}">
                <a16:creationId xmlns:a16="http://schemas.microsoft.com/office/drawing/2014/main" id="{56E6D844-9620-F9A0-587A-628DECB77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15B22-47A0-1C9B-3884-601F9D6DE0B4}"/>
              </a:ext>
            </a:extLst>
          </p:cNvPr>
          <p:cNvSpPr>
            <a:spLocks noGrp="1"/>
          </p:cNvSpPr>
          <p:nvPr>
            <p:ph type="sldNum" sz="quarter" idx="12"/>
          </p:nvPr>
        </p:nvSpPr>
        <p:spPr/>
        <p:txBody>
          <a:bodyPr/>
          <a:lstStyle/>
          <a:p>
            <a:fld id="{C94CDFAD-F0DA-4C8A-9C2A-1B95D60067DB}" type="slidenum">
              <a:rPr lang="en-US" smtClean="0"/>
              <a:t>‹#›</a:t>
            </a:fld>
            <a:endParaRPr lang="en-US"/>
          </a:p>
        </p:txBody>
      </p:sp>
    </p:spTree>
    <p:extLst>
      <p:ext uri="{BB962C8B-B14F-4D97-AF65-F5344CB8AC3E}">
        <p14:creationId xmlns:p14="http://schemas.microsoft.com/office/powerpoint/2010/main" val="59375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5DFC1-6A54-DC27-F6C5-A07C1ED70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09E77E-5C64-EF0F-BB3F-B84E21F38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9A8AE-BA2A-B786-4032-3F576E1D5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8E3173-5509-46DB-971E-B6E46CCBBE9D}" type="datetimeFigureOut">
              <a:rPr lang="en-US" smtClean="0"/>
              <a:t>2/25/2025</a:t>
            </a:fld>
            <a:endParaRPr lang="en-US"/>
          </a:p>
        </p:txBody>
      </p:sp>
      <p:sp>
        <p:nvSpPr>
          <p:cNvPr id="5" name="Footer Placeholder 4">
            <a:extLst>
              <a:ext uri="{FF2B5EF4-FFF2-40B4-BE49-F238E27FC236}">
                <a16:creationId xmlns:a16="http://schemas.microsoft.com/office/drawing/2014/main" id="{4F56294E-99E0-8129-F42F-2F7AB29E2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BDE218-ADE7-A1F1-8DC2-9A261F0E4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4CDFAD-F0DA-4C8A-9C2A-1B95D60067DB}" type="slidenum">
              <a:rPr lang="en-US" smtClean="0"/>
              <a:t>‹#›</a:t>
            </a:fld>
            <a:endParaRPr lang="en-US"/>
          </a:p>
        </p:txBody>
      </p:sp>
    </p:spTree>
    <p:extLst>
      <p:ext uri="{BB962C8B-B14F-4D97-AF65-F5344CB8AC3E}">
        <p14:creationId xmlns:p14="http://schemas.microsoft.com/office/powerpoint/2010/main" val="371108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0" name="Rectangle 9">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66BAFEA5-4A64-974E-B1D5-CC38E8A782F6}"/>
              </a:ext>
            </a:extLst>
          </p:cNvPr>
          <p:cNvSpPr>
            <a:spLocks noGrp="1"/>
          </p:cNvSpPr>
          <p:nvPr>
            <p:ph type="ctrTitle"/>
          </p:nvPr>
        </p:nvSpPr>
        <p:spPr>
          <a:xfrm>
            <a:off x="1126348" y="1124262"/>
            <a:ext cx="8017652" cy="2690413"/>
          </a:xfrm>
        </p:spPr>
        <p:txBody>
          <a:bodyPr anchor="t">
            <a:normAutofit/>
          </a:bodyPr>
          <a:lstStyle/>
          <a:p>
            <a:pPr algn="l"/>
            <a:r>
              <a:rPr lang="en-US" sz="5400">
                <a:solidFill>
                  <a:srgbClr val="FFFFFF"/>
                </a:solidFill>
              </a:rPr>
              <a:t>CBH Innovation Report</a:t>
            </a:r>
          </a:p>
        </p:txBody>
      </p:sp>
      <p:sp>
        <p:nvSpPr>
          <p:cNvPr id="3" name="Subtitle 2">
            <a:extLst>
              <a:ext uri="{FF2B5EF4-FFF2-40B4-BE49-F238E27FC236}">
                <a16:creationId xmlns:a16="http://schemas.microsoft.com/office/drawing/2014/main" id="{8AB4EE8A-25E7-A75C-AA1F-6DFC7C54E3B3}"/>
              </a:ext>
            </a:extLst>
          </p:cNvPr>
          <p:cNvSpPr>
            <a:spLocks noGrp="1"/>
          </p:cNvSpPr>
          <p:nvPr>
            <p:ph type="subTitle" idx="1"/>
          </p:nvPr>
        </p:nvSpPr>
        <p:spPr>
          <a:xfrm>
            <a:off x="1126348" y="5099566"/>
            <a:ext cx="6481746" cy="1199733"/>
          </a:xfrm>
        </p:spPr>
        <p:txBody>
          <a:bodyPr anchor="ctr">
            <a:normAutofit/>
          </a:bodyPr>
          <a:lstStyle/>
          <a:p>
            <a:pPr algn="l"/>
            <a:r>
              <a:rPr lang="en-US" sz="2000" dirty="0"/>
              <a:t>Steve Carnevale</a:t>
            </a:r>
          </a:p>
          <a:p>
            <a:pPr algn="l"/>
            <a:r>
              <a:rPr lang="en-US" sz="2000" dirty="0"/>
              <a:t>February 2025</a:t>
            </a:r>
          </a:p>
        </p:txBody>
      </p:sp>
      <p:pic>
        <p:nvPicPr>
          <p:cNvPr id="4" name="Picture 3">
            <a:extLst>
              <a:ext uri="{FF2B5EF4-FFF2-40B4-BE49-F238E27FC236}">
                <a16:creationId xmlns:a16="http://schemas.microsoft.com/office/drawing/2014/main" id="{79BF0498-5F7F-C887-8A13-A51699B6AC42}"/>
              </a:ext>
            </a:extLst>
          </p:cNvPr>
          <p:cNvPicPr>
            <a:picLocks noChangeAspect="1"/>
          </p:cNvPicPr>
          <p:nvPr/>
        </p:nvPicPr>
        <p:blipFill>
          <a:blip r:embed="rId3"/>
          <a:stretch>
            <a:fillRect/>
          </a:stretch>
        </p:blipFill>
        <p:spPr>
          <a:xfrm>
            <a:off x="8315325" y="5450897"/>
            <a:ext cx="3000375" cy="420053"/>
          </a:xfrm>
          <a:prstGeom prst="rect">
            <a:avLst/>
          </a:prstGeom>
        </p:spPr>
      </p:pic>
      <p:sp>
        <p:nvSpPr>
          <p:cNvPr id="5" name="TextBox 4">
            <a:extLst>
              <a:ext uri="{FF2B5EF4-FFF2-40B4-BE49-F238E27FC236}">
                <a16:creationId xmlns:a16="http://schemas.microsoft.com/office/drawing/2014/main" id="{A8C3251F-5370-9EC9-C9ED-E4DCD812ADA8}"/>
              </a:ext>
            </a:extLst>
          </p:cNvPr>
          <p:cNvSpPr txBox="1"/>
          <p:nvPr/>
        </p:nvSpPr>
        <p:spPr>
          <a:xfrm>
            <a:off x="1126348" y="2869673"/>
            <a:ext cx="8797160" cy="954107"/>
          </a:xfrm>
          <a:prstGeom prst="rect">
            <a:avLst/>
          </a:prstGeom>
          <a:noFill/>
        </p:spPr>
        <p:txBody>
          <a:bodyPr wrap="square" rtlCol="0">
            <a:spAutoFit/>
          </a:bodyPr>
          <a:lstStyle/>
          <a:p>
            <a:pPr algn="l" fontAlgn="base"/>
            <a:r>
              <a:rPr lang="en-US" sz="2800" b="1" i="0" dirty="0">
                <a:solidFill>
                  <a:schemeClr val="bg1"/>
                </a:solidFill>
                <a:effectLst/>
              </a:rPr>
              <a:t>Asking the right question is more important than getting the correct answer.</a:t>
            </a:r>
          </a:p>
        </p:txBody>
      </p:sp>
    </p:spTree>
    <p:extLst>
      <p:ext uri="{BB962C8B-B14F-4D97-AF65-F5344CB8AC3E}">
        <p14:creationId xmlns:p14="http://schemas.microsoft.com/office/powerpoint/2010/main" val="360076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B570F-9946-D60B-F912-3584F26A09DA}"/>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Prop 1 Creates the Innovation Fund</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03179E8-2E81-90E8-DF5A-56C27DD1572F}"/>
              </a:ext>
            </a:extLst>
          </p:cNvPr>
          <p:cNvSpPr>
            <a:spLocks noGrp="1"/>
          </p:cNvSpPr>
          <p:nvPr>
            <p:ph idx="1"/>
          </p:nvPr>
        </p:nvSpPr>
        <p:spPr>
          <a:xfrm>
            <a:off x="5371566" y="1255043"/>
            <a:ext cx="6056604" cy="5466944"/>
          </a:xfrm>
        </p:spPr>
        <p:txBody>
          <a:bodyPr>
            <a:normAutofit/>
          </a:bodyPr>
          <a:lstStyle/>
          <a:p>
            <a:pPr marL="0" indent="0">
              <a:buNone/>
            </a:pPr>
            <a:endParaRPr lang="en-US" sz="1600" dirty="0"/>
          </a:p>
          <a:p>
            <a:r>
              <a:rPr lang="en-US" sz="1600" kern="100" dirty="0">
                <a:effectLst/>
                <a:latin typeface="Aptos" panose="020B0004020202020204" pitchFamily="34" charset="0"/>
                <a:ea typeface="Aptos" panose="020B0004020202020204" pitchFamily="34" charset="0"/>
                <a:cs typeface="Times New Roman" panose="02020603050405020304" pitchFamily="18" charset="0"/>
              </a:rPr>
              <a:t>Creates </a:t>
            </a:r>
            <a:r>
              <a:rPr lang="en-US" sz="16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new BHSA Innovation Partnership Fund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administered by the Commission.</a:t>
            </a:r>
          </a:p>
          <a:p>
            <a:r>
              <a:rPr lang="en-US" sz="1600" kern="100" dirty="0">
                <a:effectLst/>
                <a:latin typeface="Aptos" panose="020B0004020202020204" pitchFamily="34" charset="0"/>
                <a:ea typeface="Aptos" panose="020B0004020202020204" pitchFamily="34" charset="0"/>
                <a:cs typeface="Times New Roman" panose="02020603050405020304" pitchFamily="18" charset="0"/>
              </a:rPr>
              <a:t>Funds can support grants to public, private, and non-profit partners to “promote the development of </a:t>
            </a:r>
            <a:r>
              <a:rPr lang="en-US" sz="16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innovative mental health and substance use disorder programs and practices</a:t>
            </a:r>
            <a:r>
              <a:rPr lang="en-US" sz="16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t>
            </a:r>
          </a:p>
          <a:p>
            <a:r>
              <a:rPr lang="en-US" sz="1600" kern="100" dirty="0">
                <a:effectLst/>
                <a:latin typeface="Aptos" panose="020B0004020202020204" pitchFamily="34" charset="0"/>
                <a:ea typeface="Aptos" panose="020B0004020202020204" pitchFamily="34" charset="0"/>
                <a:cs typeface="Times New Roman" panose="02020603050405020304" pitchFamily="18" charset="0"/>
              </a:rPr>
              <a:t> The Commission </a:t>
            </a:r>
            <a:r>
              <a:rPr lang="en-US" sz="16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must consult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with relevant state agencies.</a:t>
            </a:r>
          </a:p>
          <a:p>
            <a:r>
              <a:rPr lang="en-US" sz="1600" kern="100" dirty="0">
                <a:latin typeface="Aptos" panose="020B0004020202020204" pitchFamily="34" charset="0"/>
                <a:ea typeface="Aptos" panose="020B0004020202020204" pitchFamily="34" charset="0"/>
                <a:cs typeface="Times New Roman" panose="02020603050405020304" pitchFamily="18" charset="0"/>
              </a:rPr>
              <a:t>Provide a </a:t>
            </a:r>
            <a:r>
              <a:rPr lang="en-US" sz="1600" b="1"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report to the Legislature </a:t>
            </a:r>
            <a:r>
              <a:rPr lang="en-US" sz="1600" kern="100" dirty="0">
                <a:latin typeface="Aptos" panose="020B0004020202020204" pitchFamily="34" charset="0"/>
                <a:ea typeface="Aptos" panose="020B0004020202020204" pitchFamily="34" charset="0"/>
                <a:cs typeface="Times New Roman" panose="02020603050405020304" pitchFamily="18" charset="0"/>
              </a:rPr>
              <a:t>every three years on progress-to-date.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600" kern="100" dirty="0">
                <a:latin typeface="Aptos" panose="020B0004020202020204" pitchFamily="34" charset="0"/>
                <a:ea typeface="Times New Roman" panose="02020603050405020304" pitchFamily="18" charset="0"/>
                <a:cs typeface="Times New Roman" panose="02020603050405020304" pitchFamily="18" charset="0"/>
              </a:rPr>
              <a:t>Focus on improving programs </a:t>
            </a:r>
            <a:r>
              <a:rPr lang="en-US" sz="1600" b="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for underserved and low-income populations, reducing disparities, meeting statewide goals and objectives, and other opportunities as determined by the Commission</a:t>
            </a:r>
            <a:r>
              <a:rPr lang="en-US" sz="1600" kern="100" dirty="0">
                <a:latin typeface="Aptos" panose="020B0004020202020204" pitchFamily="34" charset="0"/>
                <a:ea typeface="Times New Roman" panose="02020603050405020304" pitchFamily="18" charset="0"/>
                <a:cs typeface="Times New Roman" panose="02020603050405020304" pitchFamily="18" charset="0"/>
              </a:rPr>
              <a:t>.  </a:t>
            </a:r>
          </a:p>
          <a:p>
            <a:r>
              <a:rPr lang="en-US" sz="1600" kern="100" dirty="0">
                <a:latin typeface="Aptos" panose="020B0004020202020204" pitchFamily="34" charset="0"/>
                <a:cs typeface="Times New Roman" panose="02020603050405020304" pitchFamily="18" charset="0"/>
              </a:rPr>
              <a:t>Beginning in </a:t>
            </a:r>
            <a:r>
              <a:rPr lang="en-US" sz="1600" b="1" kern="100" dirty="0">
                <a:highlight>
                  <a:srgbClr val="FFFF00"/>
                </a:highlight>
                <a:latin typeface="Aptos" panose="020B0004020202020204" pitchFamily="34" charset="0"/>
                <a:cs typeface="Times New Roman" panose="02020603050405020304" pitchFamily="18" charset="0"/>
              </a:rPr>
              <a:t>2026</a:t>
            </a:r>
            <a:r>
              <a:rPr lang="en-US" sz="1600" kern="100" dirty="0">
                <a:highlight>
                  <a:srgbClr val="FFFF00"/>
                </a:highlight>
                <a:latin typeface="Aptos" panose="020B0004020202020204" pitchFamily="34" charset="0"/>
                <a:cs typeface="Times New Roman" panose="02020603050405020304" pitchFamily="18" charset="0"/>
              </a:rPr>
              <a:t>,</a:t>
            </a:r>
            <a:r>
              <a:rPr lang="en-US" sz="1600" kern="100" dirty="0">
                <a:latin typeface="Aptos" panose="020B0004020202020204" pitchFamily="34" charset="0"/>
                <a:cs typeface="Times New Roman" panose="02020603050405020304" pitchFamily="18" charset="0"/>
              </a:rPr>
              <a:t> the Innovation Fund will receive </a:t>
            </a:r>
            <a:r>
              <a:rPr lang="en-US" sz="1600" b="1" kern="100" dirty="0">
                <a:highlight>
                  <a:srgbClr val="FFFF00"/>
                </a:highlight>
                <a:latin typeface="Aptos" panose="020B0004020202020204" pitchFamily="34" charset="0"/>
                <a:cs typeface="Times New Roman" panose="02020603050405020304" pitchFamily="18" charset="0"/>
              </a:rPr>
              <a:t>$20M annually for five years</a:t>
            </a:r>
            <a:r>
              <a:rPr lang="en-US" sz="1600" kern="100" dirty="0">
                <a:latin typeface="Aptos" panose="020B0004020202020204" pitchFamily="34" charset="0"/>
                <a:cs typeface="Times New Roman" panose="02020603050405020304" pitchFamily="18" charset="0"/>
              </a:rPr>
              <a:t>, and the Commission </a:t>
            </a:r>
            <a:r>
              <a:rPr lang="en-US" sz="1600" b="1" kern="100" dirty="0">
                <a:highlight>
                  <a:srgbClr val="FFFF00"/>
                </a:highlight>
                <a:latin typeface="Aptos" panose="020B0004020202020204" pitchFamily="34" charset="0"/>
                <a:cs typeface="Times New Roman" panose="02020603050405020304" pitchFamily="18" charset="0"/>
              </a:rPr>
              <a:t>can redirect another $20M annually</a:t>
            </a:r>
            <a:r>
              <a:rPr lang="en-US" sz="1600" kern="100" dirty="0">
                <a:highlight>
                  <a:srgbClr val="FFFF00"/>
                </a:highlight>
                <a:latin typeface="Aptos" panose="020B0004020202020204" pitchFamily="34" charset="0"/>
                <a:cs typeface="Times New Roman" panose="02020603050405020304" pitchFamily="18" charset="0"/>
              </a:rPr>
              <a:t> </a:t>
            </a:r>
            <a:r>
              <a:rPr lang="en-US" sz="1600" kern="100" dirty="0">
                <a:latin typeface="Aptos" panose="020B0004020202020204" pitchFamily="34" charset="0"/>
                <a:cs typeface="Times New Roman" panose="02020603050405020304" pitchFamily="18" charset="0"/>
              </a:rPr>
              <a:t>in Mental Health Wellness Act funding to the Innovation Fund if needed. </a:t>
            </a:r>
          </a:p>
          <a:p>
            <a:r>
              <a:rPr lang="en-US" sz="1600" kern="100" dirty="0">
                <a:latin typeface="Aptos" panose="020B0004020202020204" pitchFamily="34" charset="0"/>
                <a:cs typeface="Times New Roman" panose="02020603050405020304" pitchFamily="18" charset="0"/>
              </a:rPr>
              <a:t>At any time, the Commission </a:t>
            </a:r>
            <a:r>
              <a:rPr lang="en-US" sz="1600" b="1" kern="100" dirty="0">
                <a:highlight>
                  <a:srgbClr val="FFFF00"/>
                </a:highlight>
                <a:latin typeface="Aptos" panose="020B0004020202020204" pitchFamily="34" charset="0"/>
                <a:cs typeface="Times New Roman" panose="02020603050405020304" pitchFamily="18" charset="0"/>
              </a:rPr>
              <a:t>can ask for more funding</a:t>
            </a:r>
            <a:r>
              <a:rPr lang="en-US" sz="1600" kern="100" dirty="0">
                <a:latin typeface="Aptos" panose="020B0004020202020204" pitchFamily="34" charset="0"/>
                <a:cs typeface="Times New Roman" panose="02020603050405020304" pitchFamily="18" charset="0"/>
              </a:rPr>
              <a:t>, but it is expected to show results within five years. </a:t>
            </a:r>
            <a:endParaRPr lang="en-US" sz="1600" dirty="0"/>
          </a:p>
        </p:txBody>
      </p:sp>
      <p:sp>
        <p:nvSpPr>
          <p:cNvPr id="4" name="TextBox 3">
            <a:extLst>
              <a:ext uri="{FF2B5EF4-FFF2-40B4-BE49-F238E27FC236}">
                <a16:creationId xmlns:a16="http://schemas.microsoft.com/office/drawing/2014/main" id="{B436E7A4-1108-7F82-7C56-86031A93CCB9}"/>
              </a:ext>
            </a:extLst>
          </p:cNvPr>
          <p:cNvSpPr txBox="1"/>
          <p:nvPr/>
        </p:nvSpPr>
        <p:spPr>
          <a:xfrm>
            <a:off x="2415945" y="195701"/>
            <a:ext cx="6962932" cy="923330"/>
          </a:xfrm>
          <a:prstGeom prst="rect">
            <a:avLst/>
          </a:prstGeom>
          <a:noFill/>
        </p:spPr>
        <p:txBody>
          <a:bodyPr wrap="none" rtlCol="0">
            <a:spAutoFit/>
          </a:bodyPr>
          <a:lstStyle/>
          <a:p>
            <a:r>
              <a:rPr lang="en-US" sz="1800" b="1" dirty="0"/>
              <a:t>The Commission team worked with the Governor and Legislature </a:t>
            </a:r>
          </a:p>
          <a:p>
            <a:r>
              <a:rPr lang="en-US" sz="1800" b="1" dirty="0"/>
              <a:t>on the legislation behind Prop 1 to establish the Innovation Fund.</a:t>
            </a:r>
          </a:p>
          <a:p>
            <a:endParaRPr lang="en-US" dirty="0"/>
          </a:p>
        </p:txBody>
      </p:sp>
    </p:spTree>
    <p:extLst>
      <p:ext uri="{BB962C8B-B14F-4D97-AF65-F5344CB8AC3E}">
        <p14:creationId xmlns:p14="http://schemas.microsoft.com/office/powerpoint/2010/main" val="161887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F9273-C92C-81E6-11F6-71CF8428905B}"/>
              </a:ext>
            </a:extLst>
          </p:cNvPr>
          <p:cNvSpPr>
            <a:spLocks noGrp="1"/>
          </p:cNvSpPr>
          <p:nvPr>
            <p:ph type="title"/>
          </p:nvPr>
        </p:nvSpPr>
        <p:spPr>
          <a:xfrm>
            <a:off x="956826" y="1112969"/>
            <a:ext cx="3937298" cy="4166010"/>
          </a:xfrm>
        </p:spPr>
        <p:txBody>
          <a:bodyPr>
            <a:normAutofit fontScale="90000"/>
          </a:bodyPr>
          <a:lstStyle/>
          <a:p>
            <a:r>
              <a:rPr lang="en-US" sz="3100" dirty="0">
                <a:solidFill>
                  <a:srgbClr val="FFFFFF"/>
                </a:solidFill>
              </a:rPr>
              <a:t>We are no longer in the business of approving county innovation programs.  </a:t>
            </a:r>
            <a:br>
              <a:rPr lang="en-US" sz="3100" dirty="0">
                <a:solidFill>
                  <a:srgbClr val="FFFFFF"/>
                </a:solidFill>
              </a:rPr>
            </a:br>
            <a:br>
              <a:rPr lang="en-US" sz="3100" dirty="0">
                <a:solidFill>
                  <a:srgbClr val="FFFFFF"/>
                </a:solidFill>
              </a:rPr>
            </a:br>
            <a:r>
              <a:rPr lang="en-US" sz="3100" dirty="0">
                <a:solidFill>
                  <a:srgbClr val="FFFFFF"/>
                </a:solidFill>
              </a:rPr>
              <a:t>We have seeded important HHS programs.</a:t>
            </a:r>
            <a:br>
              <a:rPr lang="en-US" sz="3100" dirty="0">
                <a:solidFill>
                  <a:srgbClr val="FFFFFF"/>
                </a:solidFill>
              </a:rPr>
            </a:br>
            <a:br>
              <a:rPr lang="en-US" sz="3100" dirty="0">
                <a:solidFill>
                  <a:srgbClr val="FFFFFF"/>
                </a:solidFill>
              </a:rPr>
            </a:br>
            <a:r>
              <a:rPr lang="en-US" sz="3100" dirty="0">
                <a:solidFill>
                  <a:srgbClr val="FFFFFF"/>
                </a:solidFill>
              </a:rPr>
              <a:t>What are our future priorities?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15B962D-D876-5898-D230-5FC0CCF5FFAC}"/>
              </a:ext>
            </a:extLst>
          </p:cNvPr>
          <p:cNvSpPr>
            <a:spLocks noGrp="1"/>
          </p:cNvSpPr>
          <p:nvPr>
            <p:ph idx="1"/>
          </p:nvPr>
        </p:nvSpPr>
        <p:spPr>
          <a:xfrm>
            <a:off x="6096000" y="820880"/>
            <a:ext cx="5257799" cy="4889350"/>
          </a:xfrm>
        </p:spPr>
        <p:txBody>
          <a:bodyPr anchor="t">
            <a:normAutofit/>
          </a:bodyPr>
          <a:lstStyle/>
          <a:p>
            <a:pPr marL="0" indent="0">
              <a:buNone/>
            </a:pPr>
            <a:r>
              <a:rPr lang="en-US" sz="1500" b="1"/>
              <a:t>e.g. Prevention:  Understanding root causes and opportunities for prevention. </a:t>
            </a:r>
            <a:endParaRPr lang="en-US" sz="1500"/>
          </a:p>
          <a:p>
            <a:pPr marL="0" indent="0">
              <a:buNone/>
            </a:pPr>
            <a:r>
              <a:rPr lang="en-US" sz="1500"/>
              <a:t>The </a:t>
            </a:r>
            <a:r>
              <a:rPr lang="en-US" sz="1500">
                <a:highlight>
                  <a:srgbClr val="FFFF00"/>
                </a:highlight>
              </a:rPr>
              <a:t>CA Dept. of Public Health </a:t>
            </a:r>
            <a:r>
              <a:rPr lang="en-US" sz="1500"/>
              <a:t>will receive an estimated $100M annually for </a:t>
            </a:r>
            <a:r>
              <a:rPr lang="en-US" sz="1500">
                <a:highlight>
                  <a:srgbClr val="FFFF00"/>
                </a:highlight>
              </a:rPr>
              <a:t>prevention strategies</a:t>
            </a:r>
            <a:r>
              <a:rPr lang="en-US" sz="1500"/>
              <a:t>. </a:t>
            </a:r>
          </a:p>
          <a:p>
            <a:pPr marL="0" indent="0">
              <a:buNone/>
            </a:pPr>
            <a:endParaRPr lang="en-US" sz="1500"/>
          </a:p>
          <a:p>
            <a:pPr marL="0" indent="0">
              <a:buNone/>
            </a:pPr>
            <a:r>
              <a:rPr lang="en-US" sz="1500" b="1"/>
              <a:t>e.g. Early Intervention: Pursuing upstream opportunities to engage in stage 1 behavioral health needs.  </a:t>
            </a:r>
            <a:endParaRPr lang="en-US" sz="1500"/>
          </a:p>
          <a:p>
            <a:pPr marL="0" indent="0">
              <a:buNone/>
            </a:pPr>
            <a:r>
              <a:rPr lang="en-US" sz="1500"/>
              <a:t>The </a:t>
            </a:r>
            <a:r>
              <a:rPr lang="en-US" sz="1500">
                <a:highlight>
                  <a:srgbClr val="FFFF00"/>
                </a:highlight>
              </a:rPr>
              <a:t>CA Dept. of Health Care Services </a:t>
            </a:r>
            <a:r>
              <a:rPr lang="en-US" sz="1500"/>
              <a:t>is newly charged with establishing minimum standards for early intervention for county behavioral health programs with </a:t>
            </a:r>
            <a:r>
              <a:rPr lang="en-US" sz="1500">
                <a:highlight>
                  <a:srgbClr val="FFFF00"/>
                </a:highlight>
              </a:rPr>
              <a:t>mandatory fiscal set aside </a:t>
            </a:r>
            <a:r>
              <a:rPr lang="en-US" sz="1500"/>
              <a:t>of county funds for this purpose.</a:t>
            </a:r>
          </a:p>
          <a:p>
            <a:pPr marL="0" indent="0">
              <a:buNone/>
            </a:pPr>
            <a:endParaRPr lang="en-US" sz="1500"/>
          </a:p>
          <a:p>
            <a:pPr marL="0" indent="0">
              <a:buNone/>
            </a:pPr>
            <a:r>
              <a:rPr lang="en-US" sz="1500" b="1"/>
              <a:t>e.g. Workforce: Expanding access to care</a:t>
            </a:r>
          </a:p>
          <a:p>
            <a:pPr marL="0" indent="0">
              <a:buNone/>
            </a:pPr>
            <a:r>
              <a:rPr lang="en-US" sz="1500"/>
              <a:t>The </a:t>
            </a:r>
            <a:r>
              <a:rPr lang="en-US" sz="1500">
                <a:highlight>
                  <a:srgbClr val="FFFF00"/>
                </a:highlight>
              </a:rPr>
              <a:t>Dept. of Health Care Access and Information </a:t>
            </a:r>
            <a:r>
              <a:rPr lang="en-US" sz="1500"/>
              <a:t>will receive more than $100M annually to address </a:t>
            </a:r>
            <a:r>
              <a:rPr lang="en-US" sz="1500">
                <a:highlight>
                  <a:srgbClr val="FFFF00"/>
                </a:highlight>
              </a:rPr>
              <a:t>workforce shortages.</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62736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942FAC-E467-3D8E-0C47-5F9394E0F5F6}"/>
              </a:ext>
            </a:extLst>
          </p:cNvPr>
          <p:cNvSpPr>
            <a:spLocks noGrp="1"/>
          </p:cNvSpPr>
          <p:nvPr>
            <p:ph type="title"/>
          </p:nvPr>
        </p:nvSpPr>
        <p:spPr>
          <a:xfrm>
            <a:off x="686834" y="1153572"/>
            <a:ext cx="3200400" cy="4461163"/>
          </a:xfrm>
        </p:spPr>
        <p:txBody>
          <a:bodyPr>
            <a:normAutofit/>
          </a:bodyPr>
          <a:lstStyle/>
          <a:p>
            <a:r>
              <a:rPr lang="en-US" sz="2800" dirty="0"/>
              <a:t>Where should the Commission Provide Value to the State?</a:t>
            </a:r>
            <a:br>
              <a:rPr lang="en-US" sz="2800" dirty="0">
                <a:solidFill>
                  <a:srgbClr val="FFFFFF"/>
                </a:solidFill>
              </a:rPr>
            </a:br>
            <a:br>
              <a:rPr lang="en-US" sz="2800" dirty="0">
                <a:solidFill>
                  <a:srgbClr val="FFFFFF"/>
                </a:solidFill>
              </a:rPr>
            </a:br>
            <a:r>
              <a:rPr lang="en-US" sz="2800" dirty="0">
                <a:solidFill>
                  <a:srgbClr val="FFFFFF"/>
                </a:solidFill>
              </a:rPr>
              <a:t>Tension - Are we going to embrace today’s system or drive tomorrow’s Innovation </a:t>
            </a:r>
            <a:r>
              <a:rPr lang="en-US" sz="2800" dirty="0" err="1">
                <a:solidFill>
                  <a:srgbClr val="FFFFFF"/>
                </a:solidFill>
              </a:rPr>
              <a:t>Inncubator</a:t>
            </a:r>
            <a:r>
              <a:rPr lang="en-US" sz="2800" dirty="0">
                <a:solidFill>
                  <a:srgbClr val="FFFFFF"/>
                </a:solidFill>
              </a:rPr>
              <a:t>?</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9C70FB-C3CE-EEA1-3CD1-4CA1BB9C64BF}"/>
              </a:ext>
            </a:extLst>
          </p:cNvPr>
          <p:cNvSpPr>
            <a:spLocks noGrp="1"/>
          </p:cNvSpPr>
          <p:nvPr>
            <p:ph idx="1"/>
          </p:nvPr>
        </p:nvSpPr>
        <p:spPr>
          <a:xfrm>
            <a:off x="4447308" y="591344"/>
            <a:ext cx="6906491" cy="5585619"/>
          </a:xfrm>
        </p:spPr>
        <p:txBody>
          <a:bodyPr anchor="ctr">
            <a:normAutofit/>
          </a:bodyPr>
          <a:lstStyle/>
          <a:p>
            <a:pPr marL="0" indent="0">
              <a:buNone/>
            </a:pPr>
            <a:r>
              <a:rPr lang="en-US" sz="1800" b="1" dirty="0"/>
              <a:t>Data and Analytics</a:t>
            </a:r>
          </a:p>
          <a:p>
            <a:r>
              <a:rPr lang="en-US" sz="1800" dirty="0"/>
              <a:t>Support the development of metrics to guide decision-making.</a:t>
            </a:r>
          </a:p>
          <a:p>
            <a:pPr marL="0" indent="0">
              <a:buNone/>
            </a:pPr>
            <a:r>
              <a:rPr lang="en-US" sz="1800" dirty="0"/>
              <a:t>	(e.g. Institute for Health Metrics and Evaluation)</a:t>
            </a:r>
          </a:p>
          <a:p>
            <a:pPr marL="0" indent="0">
              <a:buNone/>
            </a:pPr>
            <a:endParaRPr lang="en-US" sz="1800" dirty="0"/>
          </a:p>
          <a:p>
            <a:pPr marL="0" indent="0">
              <a:buNone/>
            </a:pPr>
            <a:r>
              <a:rPr lang="en-US" sz="1800" b="1" dirty="0"/>
              <a:t>Funding Innovation - Taking pressure off public sector budgets</a:t>
            </a:r>
          </a:p>
          <a:p>
            <a:r>
              <a:rPr lang="en-US" sz="1800" dirty="0"/>
              <a:t>e.g. Early Psychosis Intervention through expanded private insurance coverage to grow the funding pool for best-available care?</a:t>
            </a:r>
          </a:p>
          <a:p>
            <a:pPr marL="0" indent="0">
              <a:buNone/>
            </a:pPr>
            <a:endParaRPr lang="en-US" sz="1800" dirty="0"/>
          </a:p>
          <a:p>
            <a:pPr marL="0" indent="0">
              <a:buNone/>
            </a:pPr>
            <a:r>
              <a:rPr lang="en-US" sz="1800" b="1" dirty="0"/>
              <a:t>Expanding learning collaboratives – to do </a:t>
            </a:r>
            <a:r>
              <a:rPr lang="en-US" sz="1800" b="1" dirty="0">
                <a:highlight>
                  <a:srgbClr val="FFFF00"/>
                </a:highlight>
              </a:rPr>
              <a:t>More, Better</a:t>
            </a:r>
          </a:p>
          <a:p>
            <a:r>
              <a:rPr lang="en-US" sz="1800" dirty="0" err="1"/>
              <a:t>EmPath</a:t>
            </a:r>
            <a:r>
              <a:rPr lang="en-US" sz="1800" dirty="0"/>
              <a:t>, Allcove, Psychiatric Advanced Directives, FSPs, etc.?</a:t>
            </a:r>
          </a:p>
          <a:p>
            <a:pPr marL="0" indent="0">
              <a:buNone/>
            </a:pPr>
            <a:r>
              <a:rPr lang="en-US" sz="1800" dirty="0"/>
              <a:t>	(e.g. continue to coordinate/support multi-county pilots)</a:t>
            </a:r>
          </a:p>
          <a:p>
            <a:pPr marL="0" indent="0">
              <a:buNone/>
            </a:pPr>
            <a:endParaRPr lang="en-US" sz="1800" dirty="0"/>
          </a:p>
        </p:txBody>
      </p:sp>
    </p:spTree>
    <p:extLst>
      <p:ext uri="{BB962C8B-B14F-4D97-AF65-F5344CB8AC3E}">
        <p14:creationId xmlns:p14="http://schemas.microsoft.com/office/powerpoint/2010/main" val="2923712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44C9-6150-77DD-67C3-E170C8D0C4F6}"/>
              </a:ext>
            </a:extLst>
          </p:cNvPr>
          <p:cNvSpPr>
            <a:spLocks noGrp="1"/>
          </p:cNvSpPr>
          <p:nvPr>
            <p:ph type="title"/>
          </p:nvPr>
        </p:nvSpPr>
        <p:spPr/>
        <p:txBody>
          <a:bodyPr/>
          <a:lstStyle/>
          <a:p>
            <a:r>
              <a:rPr lang="en-US" dirty="0"/>
              <a:t>From the Commission’s draft Strategic Plan on Early Psychosis Intervention</a:t>
            </a:r>
          </a:p>
        </p:txBody>
      </p:sp>
      <p:pic>
        <p:nvPicPr>
          <p:cNvPr id="4" name="Content Placeholder 3">
            <a:extLst>
              <a:ext uri="{FF2B5EF4-FFF2-40B4-BE49-F238E27FC236}">
                <a16:creationId xmlns:a16="http://schemas.microsoft.com/office/drawing/2014/main" id="{553EDAA6-9C95-5E5C-EA7A-B9D716C9E331}"/>
              </a:ext>
            </a:extLst>
          </p:cNvPr>
          <p:cNvPicPr>
            <a:picLocks noGrp="1" noChangeAspect="1"/>
          </p:cNvPicPr>
          <p:nvPr>
            <p:ph idx="1"/>
          </p:nvPr>
        </p:nvPicPr>
        <p:blipFill>
          <a:blip r:embed="rId2"/>
          <a:stretch>
            <a:fillRect/>
          </a:stretch>
        </p:blipFill>
        <p:spPr>
          <a:xfrm>
            <a:off x="391286" y="2018899"/>
            <a:ext cx="6332483" cy="4839101"/>
          </a:xfrm>
          <a:prstGeom prst="rect">
            <a:avLst/>
          </a:prstGeom>
        </p:spPr>
      </p:pic>
      <p:sp>
        <p:nvSpPr>
          <p:cNvPr id="3" name="TextBox 2">
            <a:extLst>
              <a:ext uri="{FF2B5EF4-FFF2-40B4-BE49-F238E27FC236}">
                <a16:creationId xmlns:a16="http://schemas.microsoft.com/office/drawing/2014/main" id="{97DEF9A8-9C50-628C-5613-6496CA71C37C}"/>
              </a:ext>
            </a:extLst>
          </p:cNvPr>
          <p:cNvSpPr txBox="1"/>
          <p:nvPr/>
        </p:nvSpPr>
        <p:spPr>
          <a:xfrm>
            <a:off x="7328262" y="2351314"/>
            <a:ext cx="4585063" cy="3108543"/>
          </a:xfrm>
          <a:prstGeom prst="rect">
            <a:avLst/>
          </a:prstGeom>
          <a:noFill/>
        </p:spPr>
        <p:txBody>
          <a:bodyPr wrap="square" rtlCol="0">
            <a:spAutoFit/>
          </a:bodyPr>
          <a:lstStyle/>
          <a:p>
            <a:r>
              <a:rPr lang="en-US" sz="2800" dirty="0"/>
              <a:t>Two Main Priorities:</a:t>
            </a:r>
          </a:p>
          <a:p>
            <a:endParaRPr lang="en-US" sz="2800" dirty="0"/>
          </a:p>
          <a:p>
            <a:pPr marL="285750" indent="-285750">
              <a:buFont typeface="Arial" panose="020B0604020202020204" pitchFamily="34" charset="0"/>
              <a:buChar char="•"/>
            </a:pPr>
            <a:r>
              <a:rPr lang="en-US" sz="2800" dirty="0"/>
              <a:t>Public Awareness – Setting Expectations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Sustainable Funding – Meeting Expectations</a:t>
            </a:r>
          </a:p>
        </p:txBody>
      </p:sp>
    </p:spTree>
    <p:extLst>
      <p:ext uri="{BB962C8B-B14F-4D97-AF65-F5344CB8AC3E}">
        <p14:creationId xmlns:p14="http://schemas.microsoft.com/office/powerpoint/2010/main" val="53279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D72DD-F9DA-BA0E-6206-941BD7F13B25}"/>
              </a:ext>
            </a:extLst>
          </p:cNvPr>
          <p:cNvSpPr>
            <a:spLocks noGrp="1"/>
          </p:cNvSpPr>
          <p:nvPr>
            <p:ph type="title"/>
          </p:nvPr>
        </p:nvSpPr>
        <p:spPr>
          <a:xfrm>
            <a:off x="1245072" y="1289765"/>
            <a:ext cx="4033805" cy="4270963"/>
          </a:xfrm>
        </p:spPr>
        <p:txBody>
          <a:bodyPr anchor="ctr">
            <a:normAutofit/>
          </a:bodyPr>
          <a:lstStyle/>
          <a:p>
            <a:pPr algn="ctr"/>
            <a:r>
              <a:rPr lang="en-US" sz="5600" dirty="0">
                <a:solidFill>
                  <a:srgbClr val="FFFFFF"/>
                </a:solidFill>
              </a:rPr>
              <a:t>Key Driver #1 - Set Public Expectations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3CA0DE2-895D-E0B5-066F-73A803D10EBD}"/>
              </a:ext>
            </a:extLst>
          </p:cNvPr>
          <p:cNvSpPr>
            <a:spLocks noGrp="1"/>
          </p:cNvSpPr>
          <p:nvPr>
            <p:ph idx="1"/>
          </p:nvPr>
        </p:nvSpPr>
        <p:spPr>
          <a:xfrm>
            <a:off x="6297233" y="518400"/>
            <a:ext cx="4771607" cy="5837949"/>
          </a:xfrm>
        </p:spPr>
        <p:txBody>
          <a:bodyPr anchor="ctr">
            <a:normAutofit/>
          </a:bodyPr>
          <a:lstStyle/>
          <a:p>
            <a:pPr marL="0" indent="0">
              <a:buNone/>
            </a:pPr>
            <a:r>
              <a:rPr lang="en-US" sz="1900" b="1" dirty="0">
                <a:solidFill>
                  <a:schemeClr val="tx1">
                    <a:alpha val="80000"/>
                  </a:schemeClr>
                </a:solidFill>
              </a:rPr>
              <a:t>We lack a robust understanding of what excellence in behavioral health care means and how to obtain it. </a:t>
            </a:r>
          </a:p>
          <a:p>
            <a:pPr marL="0" indent="0">
              <a:buNone/>
            </a:pPr>
            <a:endParaRPr lang="en-US" sz="1900" dirty="0">
              <a:solidFill>
                <a:schemeClr val="tx1">
                  <a:alpha val="80000"/>
                </a:schemeClr>
              </a:solidFill>
            </a:endParaRPr>
          </a:p>
          <a:p>
            <a:pPr marL="0" indent="0">
              <a:buNone/>
            </a:pPr>
            <a:r>
              <a:rPr lang="en-US" sz="1900" dirty="0">
                <a:solidFill>
                  <a:schemeClr val="tx1">
                    <a:alpha val="80000"/>
                  </a:schemeClr>
                </a:solidFill>
              </a:rPr>
              <a:t>Five Examples:  </a:t>
            </a:r>
          </a:p>
          <a:p>
            <a:r>
              <a:rPr lang="en-US" sz="1900" dirty="0">
                <a:solidFill>
                  <a:schemeClr val="tx1">
                    <a:alpha val="80000"/>
                  </a:schemeClr>
                </a:solidFill>
                <a:highlight>
                  <a:srgbClr val="FFFF00"/>
                </a:highlight>
              </a:rPr>
              <a:t>Role of peers</a:t>
            </a:r>
            <a:r>
              <a:rPr lang="en-US" sz="1900" dirty="0">
                <a:solidFill>
                  <a:schemeClr val="tx1">
                    <a:alpha val="80000"/>
                  </a:schemeClr>
                </a:solidFill>
              </a:rPr>
              <a:t>: as providers and as policy and program leaders</a:t>
            </a:r>
          </a:p>
          <a:p>
            <a:r>
              <a:rPr lang="en-US" sz="1900" dirty="0">
                <a:solidFill>
                  <a:schemeClr val="tx1">
                    <a:alpha val="80000"/>
                  </a:schemeClr>
                </a:solidFill>
              </a:rPr>
              <a:t>Existence and value of </a:t>
            </a:r>
            <a:r>
              <a:rPr lang="en-US" sz="1900" dirty="0">
                <a:solidFill>
                  <a:schemeClr val="tx1">
                    <a:alpha val="80000"/>
                  </a:schemeClr>
                </a:solidFill>
                <a:highlight>
                  <a:srgbClr val="FFFF00"/>
                </a:highlight>
              </a:rPr>
              <a:t>FSPs – Whatever it Takes Approach</a:t>
            </a:r>
          </a:p>
          <a:p>
            <a:r>
              <a:rPr lang="en-US" sz="1900" dirty="0">
                <a:solidFill>
                  <a:schemeClr val="tx1">
                    <a:alpha val="80000"/>
                  </a:schemeClr>
                </a:solidFill>
              </a:rPr>
              <a:t>Evidence behind </a:t>
            </a:r>
            <a:r>
              <a:rPr lang="en-US" sz="1900" dirty="0">
                <a:solidFill>
                  <a:schemeClr val="tx1">
                    <a:alpha val="80000"/>
                  </a:schemeClr>
                </a:solidFill>
                <a:highlight>
                  <a:srgbClr val="FFFF00"/>
                </a:highlight>
              </a:rPr>
              <a:t>Coordinated Specialty Care </a:t>
            </a:r>
            <a:r>
              <a:rPr lang="en-US" sz="1900" dirty="0">
                <a:solidFill>
                  <a:schemeClr val="tx1">
                    <a:alpha val="80000"/>
                  </a:schemeClr>
                </a:solidFill>
              </a:rPr>
              <a:t>for psychosis</a:t>
            </a:r>
          </a:p>
          <a:p>
            <a:r>
              <a:rPr lang="en-US" sz="1900" dirty="0">
                <a:solidFill>
                  <a:schemeClr val="tx1">
                    <a:alpha val="80000"/>
                  </a:schemeClr>
                </a:solidFill>
              </a:rPr>
              <a:t>Utility of </a:t>
            </a:r>
            <a:r>
              <a:rPr lang="en-US" sz="1900" dirty="0">
                <a:solidFill>
                  <a:schemeClr val="tx1">
                    <a:alpha val="80000"/>
                  </a:schemeClr>
                </a:solidFill>
                <a:highlight>
                  <a:srgbClr val="FFFF00"/>
                </a:highlight>
              </a:rPr>
              <a:t>Psychiatric Advanced Directives</a:t>
            </a:r>
          </a:p>
          <a:p>
            <a:r>
              <a:rPr lang="en-US" sz="1900" dirty="0">
                <a:solidFill>
                  <a:schemeClr val="tx1">
                    <a:alpha val="80000"/>
                  </a:schemeClr>
                </a:solidFill>
              </a:rPr>
              <a:t>Benefits of </a:t>
            </a:r>
            <a:r>
              <a:rPr lang="en-US" sz="1900" dirty="0">
                <a:solidFill>
                  <a:schemeClr val="tx1">
                    <a:alpha val="80000"/>
                  </a:schemeClr>
                </a:solidFill>
                <a:highlight>
                  <a:srgbClr val="FFFF00"/>
                </a:highlight>
              </a:rPr>
              <a:t>behavioral health screening</a:t>
            </a:r>
            <a:r>
              <a:rPr lang="en-US" sz="1900" dirty="0">
                <a:solidFill>
                  <a:schemeClr val="tx1">
                    <a:alpha val="80000"/>
                  </a:schemeClr>
                </a:solidFill>
              </a:rPr>
              <a:t>, particularly for young children</a:t>
            </a:r>
          </a:p>
          <a:p>
            <a:pPr marL="0" indent="0">
              <a:buNone/>
            </a:pPr>
            <a:endParaRPr lang="en-US" sz="1900" dirty="0">
              <a:solidFill>
                <a:schemeClr val="tx1">
                  <a:alpha val="80000"/>
                </a:schemeClr>
              </a:solidFill>
            </a:endParaRPr>
          </a:p>
          <a:p>
            <a:pPr marL="0" indent="0">
              <a:buNone/>
            </a:pPr>
            <a:r>
              <a:rPr lang="en-US" sz="1900" dirty="0">
                <a:solidFill>
                  <a:schemeClr val="tx1">
                    <a:alpha val="80000"/>
                  </a:schemeClr>
                </a:solidFill>
              </a:rPr>
              <a:t>If not us, then who???   </a:t>
            </a:r>
          </a:p>
          <a:p>
            <a:pPr marL="0" indent="0">
              <a:buNone/>
            </a:pPr>
            <a:endParaRPr lang="en-US" sz="19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12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AFCEA0-8879-49DB-6B0A-1F7B37AD64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4CDE1A-3741-5D8B-9253-C220FF17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132639EC-5F26-BF36-A18C-032FFF9FE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1313815-3F51-4DA5-5D94-46F37B3986F1}"/>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Key Driver #2 – Create Sustainable Financing</a:t>
            </a:r>
          </a:p>
        </p:txBody>
      </p:sp>
      <p:sp>
        <p:nvSpPr>
          <p:cNvPr id="12" name="Graphic 11">
            <a:extLst>
              <a:ext uri="{FF2B5EF4-FFF2-40B4-BE49-F238E27FC236}">
                <a16:creationId xmlns:a16="http://schemas.microsoft.com/office/drawing/2014/main" id="{3BAB6836-035B-ECF0-567C-8FA1C772D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raphic 12">
            <a:extLst>
              <a:ext uri="{FF2B5EF4-FFF2-40B4-BE49-F238E27FC236}">
                <a16:creationId xmlns:a16="http://schemas.microsoft.com/office/drawing/2014/main" id="{01DBCBA4-48C2-CA44-A75F-69D86AD54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83725CE3-1A56-6008-F9BF-9FC66E94686F}"/>
              </a:ext>
            </a:extLst>
          </p:cNvPr>
          <p:cNvSpPr>
            <a:spLocks noGrp="1"/>
          </p:cNvSpPr>
          <p:nvPr>
            <p:ph idx="1"/>
          </p:nvPr>
        </p:nvSpPr>
        <p:spPr>
          <a:xfrm>
            <a:off x="6297233" y="518400"/>
            <a:ext cx="4771607" cy="5837949"/>
          </a:xfrm>
        </p:spPr>
        <p:txBody>
          <a:bodyPr anchor="ctr">
            <a:normAutofit fontScale="85000" lnSpcReduction="20000"/>
          </a:bodyPr>
          <a:lstStyle/>
          <a:p>
            <a:pPr marL="0" indent="0">
              <a:buNone/>
            </a:pPr>
            <a:r>
              <a:rPr lang="en-US" sz="2000" b="1" dirty="0"/>
              <a:t>In most fields, programs and outcome goals drive funding.  We pay for what works.  </a:t>
            </a:r>
          </a:p>
          <a:p>
            <a:pPr marL="0" indent="0">
              <a:buNone/>
            </a:pPr>
            <a:endParaRPr lang="en-US" sz="2000" b="1" dirty="0"/>
          </a:p>
          <a:p>
            <a:pPr marL="0" indent="0">
              <a:buNone/>
            </a:pPr>
            <a:r>
              <a:rPr lang="en-US" sz="2000" b="1" dirty="0"/>
              <a:t>In Behavioral Health, funding drives programming.  We offer what is funded regardless of whether it works. </a:t>
            </a:r>
          </a:p>
          <a:p>
            <a:pPr marL="0" indent="0">
              <a:buNone/>
            </a:pPr>
            <a:endParaRPr lang="en-US" sz="2000" dirty="0"/>
          </a:p>
          <a:p>
            <a:pPr marL="0" indent="0">
              <a:buNone/>
            </a:pPr>
            <a:r>
              <a:rPr lang="en-US" sz="2000" dirty="0"/>
              <a:t>Examples:</a:t>
            </a:r>
          </a:p>
          <a:p>
            <a:r>
              <a:rPr lang="en-US" sz="2000" dirty="0"/>
              <a:t>Clients cycling through emergency departments and FSPs. </a:t>
            </a:r>
          </a:p>
          <a:p>
            <a:r>
              <a:rPr lang="en-US" sz="2000" dirty="0"/>
              <a:t>15-20 arrests prior to their felony charges leading to IST designation – at Napa State Hospital - $400K per bed</a:t>
            </a:r>
          </a:p>
          <a:p>
            <a:r>
              <a:rPr lang="en-US" sz="2000" dirty="0"/>
              <a:t>Because of funding restrictions at best, only 10 percent of the 20,000 new early psychosis Californians will receive evidence-based Coordinated Specialty Care.</a:t>
            </a:r>
          </a:p>
          <a:p>
            <a:pPr marL="0" indent="0">
              <a:buNone/>
            </a:pPr>
            <a:endParaRPr lang="en-US" sz="2800" dirty="0"/>
          </a:p>
          <a:p>
            <a:pPr marL="0" indent="0">
              <a:buNone/>
            </a:pPr>
            <a:r>
              <a:rPr lang="en-US" sz="2800" dirty="0"/>
              <a:t> </a:t>
            </a:r>
            <a:r>
              <a:rPr lang="en-US" sz="2800" b="1" dirty="0"/>
              <a:t>Serving more clients with better services and improved outcomes requires reliable, sustainable financing.  </a:t>
            </a:r>
          </a:p>
        </p:txBody>
      </p:sp>
      <p:sp>
        <p:nvSpPr>
          <p:cNvPr id="16" name="Graphic 10">
            <a:extLst>
              <a:ext uri="{FF2B5EF4-FFF2-40B4-BE49-F238E27FC236}">
                <a16:creationId xmlns:a16="http://schemas.microsoft.com/office/drawing/2014/main" id="{A2656C9D-6FB7-930B-5D7C-5424D3753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18" name="Straight Connector 17">
            <a:extLst>
              <a:ext uri="{FF2B5EF4-FFF2-40B4-BE49-F238E27FC236}">
                <a16:creationId xmlns:a16="http://schemas.microsoft.com/office/drawing/2014/main" id="{C37B3EBC-4327-43A5-6F08-BF0AFFED7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24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C5793D46-DF72-E3D1-6F56-6AAA654B7E40}"/>
              </a:ext>
            </a:extLst>
          </p:cNvPr>
          <p:cNvPicPr>
            <a:picLocks noChangeAspect="1"/>
          </p:cNvPicPr>
          <p:nvPr/>
        </p:nvPicPr>
        <p:blipFill>
          <a:blip r:embed="rId2"/>
          <a:srcRect l="28091" r="24378" b="-2"/>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30E55-6FC6-9C9C-0A05-0A184E092AAD}"/>
              </a:ext>
            </a:extLst>
          </p:cNvPr>
          <p:cNvSpPr>
            <a:spLocks noGrp="1"/>
          </p:cNvSpPr>
          <p:nvPr>
            <p:ph type="title"/>
          </p:nvPr>
        </p:nvSpPr>
        <p:spPr>
          <a:xfrm>
            <a:off x="6115317" y="405685"/>
            <a:ext cx="5464968" cy="1559301"/>
          </a:xfrm>
        </p:spPr>
        <p:txBody>
          <a:bodyPr>
            <a:normAutofit/>
          </a:bodyPr>
          <a:lstStyle/>
          <a:p>
            <a:r>
              <a:rPr lang="en-US" sz="3100"/>
              <a:t>Opportunity to Support Sustainable Finance –  the private market is ready to invest</a:t>
            </a:r>
          </a:p>
        </p:txBody>
      </p:sp>
      <p:sp>
        <p:nvSpPr>
          <p:cNvPr id="3" name="Content Placeholder 2">
            <a:extLst>
              <a:ext uri="{FF2B5EF4-FFF2-40B4-BE49-F238E27FC236}">
                <a16:creationId xmlns:a16="http://schemas.microsoft.com/office/drawing/2014/main" id="{75F17D6E-6106-41C0-A3B7-7707B7B22736}"/>
              </a:ext>
            </a:extLst>
          </p:cNvPr>
          <p:cNvSpPr>
            <a:spLocks noGrp="1"/>
          </p:cNvSpPr>
          <p:nvPr>
            <p:ph idx="1"/>
          </p:nvPr>
        </p:nvSpPr>
        <p:spPr>
          <a:xfrm>
            <a:off x="6115317" y="2029838"/>
            <a:ext cx="5247340" cy="4828162"/>
          </a:xfrm>
        </p:spPr>
        <p:txBody>
          <a:bodyPr anchor="ctr">
            <a:normAutofit/>
          </a:bodyPr>
          <a:lstStyle/>
          <a:p>
            <a:pPr marL="0" indent="0">
              <a:buNone/>
            </a:pPr>
            <a:r>
              <a:rPr lang="en-US" sz="1700" dirty="0"/>
              <a:t>We </a:t>
            </a:r>
            <a:r>
              <a:rPr lang="en-US" sz="1700" dirty="0">
                <a:highlight>
                  <a:srgbClr val="FFFF00"/>
                </a:highlight>
              </a:rPr>
              <a:t>cannot scale effective programs and services</a:t>
            </a:r>
            <a:r>
              <a:rPr lang="en-US" sz="1700" dirty="0"/>
              <a:t> if we cannot fund them in a sustainable, population-based way. </a:t>
            </a:r>
          </a:p>
          <a:p>
            <a:pPr marL="0" indent="0">
              <a:buNone/>
            </a:pPr>
            <a:endParaRPr lang="en-US" sz="1700" dirty="0"/>
          </a:p>
          <a:p>
            <a:pPr marL="0" indent="0">
              <a:buNone/>
            </a:pPr>
            <a:r>
              <a:rPr lang="en-US" sz="1700" dirty="0"/>
              <a:t>The core finding of the Little Hoover Commission from 20 years ago </a:t>
            </a:r>
            <a:r>
              <a:rPr lang="en-US" sz="1700" dirty="0">
                <a:highlight>
                  <a:srgbClr val="FFFF00"/>
                </a:highlight>
              </a:rPr>
              <a:t>remains a challenge today. </a:t>
            </a:r>
          </a:p>
          <a:p>
            <a:pPr marL="0" indent="0">
              <a:buNone/>
            </a:pPr>
            <a:endParaRPr lang="en-US" sz="1700" dirty="0">
              <a:highlight>
                <a:srgbClr val="FFFF00"/>
              </a:highlight>
            </a:endParaRPr>
          </a:p>
          <a:p>
            <a:pPr marL="0" indent="0">
              <a:buNone/>
            </a:pPr>
            <a:r>
              <a:rPr lang="en-US" sz="1700" dirty="0"/>
              <a:t>e.g. We cannot reasonably expect to fund the 90% increase in PUBLIC funding for CSC, or a commensurate increase for other essential forms of behavioral health care.  - </a:t>
            </a:r>
            <a:r>
              <a:rPr lang="en-US" sz="1700" dirty="0">
                <a:highlight>
                  <a:srgbClr val="FFFF00"/>
                </a:highlight>
              </a:rPr>
              <a:t>We need to leverage the private sector.</a:t>
            </a:r>
          </a:p>
          <a:p>
            <a:pPr marL="0" indent="0">
              <a:buNone/>
            </a:pPr>
            <a:endParaRPr lang="en-US" sz="1700" dirty="0">
              <a:highlight>
                <a:srgbClr val="FFFF00"/>
              </a:highlight>
            </a:endParaRPr>
          </a:p>
          <a:p>
            <a:pPr marL="0" indent="0">
              <a:buNone/>
            </a:pPr>
            <a:endParaRPr lang="en-US" sz="1700" dirty="0"/>
          </a:p>
        </p:txBody>
      </p:sp>
    </p:spTree>
    <p:extLst>
      <p:ext uri="{BB962C8B-B14F-4D97-AF65-F5344CB8AC3E}">
        <p14:creationId xmlns:p14="http://schemas.microsoft.com/office/powerpoint/2010/main" val="178431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a puzzle piece">
            <a:extLst>
              <a:ext uri="{FF2B5EF4-FFF2-40B4-BE49-F238E27FC236}">
                <a16:creationId xmlns:a16="http://schemas.microsoft.com/office/drawing/2014/main" id="{F0A1D6C3-5A4A-3B43-862F-C0C632AED9CC}"/>
              </a:ext>
            </a:extLst>
          </p:cNvPr>
          <p:cNvPicPr>
            <a:picLocks noChangeAspect="1"/>
          </p:cNvPicPr>
          <p:nvPr/>
        </p:nvPicPr>
        <p:blipFill>
          <a:blip r:embed="rId2"/>
          <a:srcRect l="23439" r="23113" b="-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28BAD-DF9C-3279-D067-6E6CCAE47B7B}"/>
              </a:ext>
            </a:extLst>
          </p:cNvPr>
          <p:cNvSpPr>
            <a:spLocks noGrp="1"/>
          </p:cNvSpPr>
          <p:nvPr>
            <p:ph type="title"/>
          </p:nvPr>
        </p:nvSpPr>
        <p:spPr>
          <a:xfrm>
            <a:off x="6115317" y="405685"/>
            <a:ext cx="5464968" cy="1559301"/>
          </a:xfrm>
        </p:spPr>
        <p:txBody>
          <a:bodyPr>
            <a:normAutofit/>
          </a:bodyPr>
          <a:lstStyle/>
          <a:p>
            <a:r>
              <a:rPr lang="en-US" sz="3100"/>
              <a:t>My Recommendation – We need to establish a BH Institute for Sustainable Financing (ISF)</a:t>
            </a:r>
          </a:p>
        </p:txBody>
      </p:sp>
      <p:sp>
        <p:nvSpPr>
          <p:cNvPr id="3" name="Content Placeholder 2">
            <a:extLst>
              <a:ext uri="{FF2B5EF4-FFF2-40B4-BE49-F238E27FC236}">
                <a16:creationId xmlns:a16="http://schemas.microsoft.com/office/drawing/2014/main" id="{D1C80E77-12F6-8F16-72EB-10F822DD3F31}"/>
              </a:ext>
            </a:extLst>
          </p:cNvPr>
          <p:cNvSpPr>
            <a:spLocks noGrp="1"/>
          </p:cNvSpPr>
          <p:nvPr>
            <p:ph idx="1"/>
          </p:nvPr>
        </p:nvSpPr>
        <p:spPr>
          <a:xfrm>
            <a:off x="6115317" y="2743200"/>
            <a:ext cx="5247340" cy="3496878"/>
          </a:xfrm>
        </p:spPr>
        <p:txBody>
          <a:bodyPr anchor="ctr">
            <a:normAutofit/>
          </a:bodyPr>
          <a:lstStyle/>
          <a:p>
            <a:r>
              <a:rPr lang="en-US" sz="1400"/>
              <a:t>Establish a </a:t>
            </a:r>
            <a:r>
              <a:rPr lang="en-US" sz="1400">
                <a:highlight>
                  <a:srgbClr val="FFFF00"/>
                </a:highlight>
              </a:rPr>
              <a:t>leadership structure </a:t>
            </a:r>
            <a:r>
              <a:rPr lang="en-US" sz="1400"/>
              <a:t>&amp; workgroup on Financing</a:t>
            </a:r>
          </a:p>
          <a:p>
            <a:endParaRPr lang="en-US" sz="1400"/>
          </a:p>
          <a:p>
            <a:r>
              <a:rPr lang="en-US" sz="1400"/>
              <a:t>Tap into </a:t>
            </a:r>
            <a:r>
              <a:rPr lang="en-US" sz="1400">
                <a:highlight>
                  <a:srgbClr val="FFFF00"/>
                </a:highlight>
              </a:rPr>
              <a:t>expert advisors </a:t>
            </a:r>
            <a:r>
              <a:rPr lang="en-US" sz="1400"/>
              <a:t>– to inform Commission deliberations</a:t>
            </a:r>
          </a:p>
          <a:p>
            <a:endParaRPr lang="en-US" sz="1400"/>
          </a:p>
          <a:p>
            <a:r>
              <a:rPr lang="en-US" sz="1400"/>
              <a:t>Expand current </a:t>
            </a:r>
            <a:r>
              <a:rPr lang="en-US" sz="1400">
                <a:highlight>
                  <a:srgbClr val="FFFF00"/>
                </a:highlight>
              </a:rPr>
              <a:t>community engagement </a:t>
            </a:r>
            <a:r>
              <a:rPr lang="en-US" sz="1400"/>
              <a:t>– to ensure relevance and utility</a:t>
            </a:r>
          </a:p>
          <a:p>
            <a:endParaRPr lang="en-US" sz="1400"/>
          </a:p>
          <a:p>
            <a:r>
              <a:rPr lang="en-US" sz="1400"/>
              <a:t>Bring </a:t>
            </a:r>
            <a:r>
              <a:rPr lang="en-US" sz="1400">
                <a:highlight>
                  <a:srgbClr val="FFFF00"/>
                </a:highlight>
              </a:rPr>
              <a:t>clarity to the problems, identify models and potential solutions </a:t>
            </a:r>
            <a:r>
              <a:rPr lang="en-US" sz="1400"/>
              <a:t>– to bring confidence to the next steps.</a:t>
            </a:r>
          </a:p>
          <a:p>
            <a:endParaRPr lang="en-US" sz="1400"/>
          </a:p>
          <a:p>
            <a:r>
              <a:rPr lang="en-US" sz="1400"/>
              <a:t>Develop a </a:t>
            </a:r>
            <a:r>
              <a:rPr lang="en-US" sz="1400">
                <a:highlight>
                  <a:srgbClr val="FFFF00"/>
                </a:highlight>
              </a:rPr>
              <a:t>proposal</a:t>
            </a:r>
            <a:r>
              <a:rPr lang="en-US" sz="1400"/>
              <a:t> for the Commission’s consideration.</a:t>
            </a:r>
          </a:p>
        </p:txBody>
      </p:sp>
    </p:spTree>
    <p:extLst>
      <p:ext uri="{BB962C8B-B14F-4D97-AF65-F5344CB8AC3E}">
        <p14:creationId xmlns:p14="http://schemas.microsoft.com/office/powerpoint/2010/main" val="192024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51ADD-8D6F-F660-256F-6289CDC94E55}"/>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Financing Strategies</a:t>
            </a:r>
          </a:p>
        </p:txBody>
      </p:sp>
      <p:pic>
        <p:nvPicPr>
          <p:cNvPr id="7" name="Graphic 6" descr="Bank">
            <a:extLst>
              <a:ext uri="{FF2B5EF4-FFF2-40B4-BE49-F238E27FC236}">
                <a16:creationId xmlns:a16="http://schemas.microsoft.com/office/drawing/2014/main" id="{ABD5E0B1-01D2-FE8C-E0F1-E51F702EC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F966E8A8-FF22-BABC-07CA-33EEB28CE08F}"/>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rPr>
              <a:t>Borrowing</a:t>
            </a:r>
          </a:p>
          <a:p>
            <a:r>
              <a:rPr lang="en-US" sz="1800">
                <a:solidFill>
                  <a:schemeClr val="tx2"/>
                </a:solidFill>
              </a:rPr>
              <a:t>Investment/Development Banks</a:t>
            </a:r>
          </a:p>
          <a:p>
            <a:r>
              <a:rPr lang="en-US" sz="1800">
                <a:solidFill>
                  <a:schemeClr val="tx2"/>
                </a:solidFill>
              </a:rPr>
              <a:t> Philanthropy, Private Equity, Venture Capital, and other alternative financing strategies</a:t>
            </a:r>
          </a:p>
          <a:p>
            <a:r>
              <a:rPr lang="en-US" sz="1800">
                <a:solidFill>
                  <a:schemeClr val="tx2"/>
                </a:solidFill>
                <a:effectLst/>
                <a:latin typeface="Aptos" panose="020B0004020202020204" pitchFamily="34" charset="0"/>
                <a:ea typeface="Times New Roman" panose="02020603050405020304" pitchFamily="18" charset="0"/>
                <a:cs typeface="Aptos" panose="020B0004020202020204" pitchFamily="34" charset="0"/>
              </a:rPr>
              <a:t>Reimbursement Financing. </a:t>
            </a:r>
            <a:br>
              <a:rPr lang="en-US" sz="1800">
                <a:solidFill>
                  <a:schemeClr val="tx2"/>
                </a:solidFill>
                <a:effectLst/>
                <a:latin typeface="Aptos" panose="020B0004020202020204" pitchFamily="34" charset="0"/>
                <a:ea typeface="Times New Roman" panose="02020603050405020304" pitchFamily="18" charset="0"/>
                <a:cs typeface="Aptos" panose="020B0004020202020204" pitchFamily="34" charset="0"/>
              </a:rPr>
            </a:br>
            <a:r>
              <a:rPr lang="en-US" sz="1800">
                <a:solidFill>
                  <a:schemeClr val="tx2"/>
                </a:solidFill>
                <a:effectLst/>
                <a:latin typeface="Aptos" panose="020B0004020202020204" pitchFamily="34" charset="0"/>
                <a:ea typeface="Times New Roman" panose="02020603050405020304" pitchFamily="18" charset="0"/>
                <a:cs typeface="Aptos" panose="020B0004020202020204" pitchFamily="34" charset="0"/>
              </a:rPr>
              <a:t> Where are the insurance companies in BH?</a:t>
            </a:r>
          </a:p>
          <a:p>
            <a:r>
              <a:rPr lang="en-US" sz="1800">
                <a:solidFill>
                  <a:schemeClr val="tx2"/>
                </a:solidFill>
                <a:latin typeface="Aptos" panose="020B0004020202020204" pitchFamily="34" charset="0"/>
                <a:ea typeface="Times New Roman" panose="02020603050405020304" pitchFamily="18" charset="0"/>
                <a:cs typeface="Aptos" panose="020B0004020202020204" pitchFamily="34" charset="0"/>
              </a:rPr>
              <a:t>Grant Funding</a:t>
            </a:r>
            <a:endParaRPr lang="en-US" sz="1800">
              <a:solidFill>
                <a:schemeClr val="tx2"/>
              </a:solidFill>
              <a:effectLst/>
              <a:latin typeface="Aptos" panose="020B0004020202020204" pitchFamily="34" charset="0"/>
              <a:ea typeface="Times New Roman" panose="02020603050405020304" pitchFamily="18" charset="0"/>
              <a:cs typeface="Aptos" panose="020B0004020202020204" pitchFamily="34" charset="0"/>
            </a:endParaRPr>
          </a:p>
          <a:p>
            <a:endParaRPr lang="en-US" sz="1800">
              <a:solidFill>
                <a:schemeClr val="tx2"/>
              </a:solidFill>
            </a:endParaRPr>
          </a:p>
          <a:p>
            <a:endParaRPr lang="en-US" sz="180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4692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CF81-C55F-64F5-AEB5-A3E8EB89DC12}"/>
              </a:ext>
            </a:extLst>
          </p:cNvPr>
          <p:cNvSpPr>
            <a:spLocks noGrp="1"/>
          </p:cNvSpPr>
          <p:nvPr>
            <p:ph type="title"/>
          </p:nvPr>
        </p:nvSpPr>
        <p:spPr/>
        <p:txBody>
          <a:bodyPr/>
          <a:lstStyle/>
          <a:p>
            <a:r>
              <a:rPr lang="en-US" b="1" dirty="0"/>
              <a:t>Borrowing</a:t>
            </a:r>
          </a:p>
        </p:txBody>
      </p:sp>
      <p:sp>
        <p:nvSpPr>
          <p:cNvPr id="3" name="Content Placeholder 2">
            <a:extLst>
              <a:ext uri="{FF2B5EF4-FFF2-40B4-BE49-F238E27FC236}">
                <a16:creationId xmlns:a16="http://schemas.microsoft.com/office/drawing/2014/main" id="{0BD9779A-B382-4697-A505-C3832CCBD410}"/>
              </a:ext>
            </a:extLst>
          </p:cNvPr>
          <p:cNvSpPr>
            <a:spLocks noGrp="1"/>
          </p:cNvSpPr>
          <p:nvPr>
            <p:ph idx="1"/>
          </p:nvPr>
        </p:nvSpPr>
        <p:spPr/>
        <p:txBody>
          <a:bodyPr>
            <a:normAutofit fontScale="85000" lnSpcReduction="20000"/>
          </a:bodyPr>
          <a:lstStyle/>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The public sector uses borrowing selectively, typically through bond financing, and primarily for infrastructure investments. The State has opened the door to borrowing (bonds) for research and innovation - (e.g. CIRM - Stem Cell Agency) and more recently for housing.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The private sector uses borrowing much more expansively - including for start-up, expansion, training, and infrastructure costs - as borrowing is tied to new revenue opportunities.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Borrowing might include: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Traditional bond financing (repay the bonds with tax revenues)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Lease revenue bonds (repay the bonds with revenue from the service - a lease on the infrastructure or service that is funded - like rent from an apartment building.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Could we use revenue bonds to support training if training increases revenue?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Social Impact Bonds (Someone else puts up the money and is repaid with a profit, if the service is successful).</a:t>
            </a:r>
          </a:p>
          <a:p>
            <a:pPr marL="0" marR="0"/>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u="sng" dirty="0">
                <a:effectLst/>
                <a:latin typeface="Aptos" panose="020B0004020202020204" pitchFamily="34" charset="0"/>
                <a:ea typeface="Times New Roman" panose="02020603050405020304" pitchFamily="18" charset="0"/>
                <a:cs typeface="Aptos" panose="020B0004020202020204" pitchFamily="34" charset="0"/>
              </a:rPr>
              <a:t>Key Question</a:t>
            </a:r>
            <a:r>
              <a:rPr lang="en-US" sz="1800" dirty="0">
                <a:effectLst/>
                <a:latin typeface="Aptos" panose="020B0004020202020204" pitchFamily="34" charset="0"/>
                <a:ea typeface="Times New Roman" panose="02020603050405020304" pitchFamily="18" charset="0"/>
                <a:cs typeface="Aptos" panose="020B0004020202020204" pitchFamily="34" charset="0"/>
              </a:rPr>
              <a:t>: How might the state pursue a more expansive approach to borrowing as a prudent approach to increasing service delivery and program-supporting revenues?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52712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B5721-8D28-D8CB-8F3E-3B7C0B55ECE5}"/>
              </a:ext>
            </a:extLst>
          </p:cNvPr>
          <p:cNvSpPr>
            <a:spLocks noGrp="1"/>
          </p:cNvSpPr>
          <p:nvPr>
            <p:ph type="title"/>
          </p:nvPr>
        </p:nvSpPr>
        <p:spPr>
          <a:xfrm>
            <a:off x="621792" y="1161288"/>
            <a:ext cx="3602736" cy="4526280"/>
          </a:xfrm>
        </p:spPr>
        <p:txBody>
          <a:bodyPr>
            <a:normAutofit/>
          </a:bodyPr>
          <a:lstStyle/>
          <a:p>
            <a:r>
              <a:rPr lang="en-US" sz="4000" dirty="0"/>
              <a:t>Executive Summary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0" name="Content Placeholder 2">
            <a:extLst>
              <a:ext uri="{FF2B5EF4-FFF2-40B4-BE49-F238E27FC236}">
                <a16:creationId xmlns:a16="http://schemas.microsoft.com/office/drawing/2014/main" id="{31C4C94C-4556-4DDE-5467-F93BF6699F64}"/>
              </a:ext>
            </a:extLst>
          </p:cNvPr>
          <p:cNvGraphicFramePr>
            <a:graphicFrameLocks noGrp="1"/>
          </p:cNvGraphicFramePr>
          <p:nvPr>
            <p:ph idx="1"/>
            <p:extLst>
              <p:ext uri="{D42A27DB-BD31-4B8C-83A1-F6EECF244321}">
                <p14:modId xmlns:p14="http://schemas.microsoft.com/office/powerpoint/2010/main" val="111851355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67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4CA-19D1-9694-0F70-78ACCF1C99AB}"/>
              </a:ext>
            </a:extLst>
          </p:cNvPr>
          <p:cNvSpPr>
            <a:spLocks noGrp="1"/>
          </p:cNvSpPr>
          <p:nvPr>
            <p:ph type="title"/>
          </p:nvPr>
        </p:nvSpPr>
        <p:spPr/>
        <p:txBody>
          <a:bodyPr/>
          <a:lstStyle/>
          <a:p>
            <a:r>
              <a:rPr lang="en-US" sz="4400" b="1" dirty="0">
                <a:effectLst/>
                <a:latin typeface="Aptos" panose="020B0004020202020204" pitchFamily="34" charset="0"/>
                <a:ea typeface="Times New Roman" panose="02020603050405020304" pitchFamily="18" charset="0"/>
                <a:cs typeface="Aptos" panose="020B0004020202020204" pitchFamily="34" charset="0"/>
              </a:rPr>
              <a:t>Investment/Development Banks</a:t>
            </a:r>
            <a:br>
              <a:rPr lang="en-US" sz="44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8621BCA1-2E00-1B49-66A6-61CA0E32312A}"/>
              </a:ext>
            </a:extLst>
          </p:cNvPr>
          <p:cNvSpPr>
            <a:spLocks noGrp="1"/>
          </p:cNvSpPr>
          <p:nvPr>
            <p:ph idx="1"/>
          </p:nvPr>
        </p:nvSpPr>
        <p:spPr/>
        <p:txBody>
          <a:bodyPr/>
          <a:lstStyle/>
          <a:p>
            <a:pPr marL="0" marR="0" indent="0">
              <a:buNone/>
            </a:pPr>
            <a:r>
              <a:rPr lang="en-US" sz="1800" dirty="0">
                <a:effectLst/>
                <a:latin typeface="Aptos" panose="020B0004020202020204" pitchFamily="34" charset="0"/>
                <a:ea typeface="Times New Roman" panose="02020603050405020304" pitchFamily="18" charset="0"/>
                <a:cs typeface="Aptos" panose="020B0004020202020204" pitchFamily="34" charset="0"/>
              </a:rPr>
              <a:t>Another form of borrowing is the opportunity to work with Development Banks.  Development banks use public funding to pursue social goals.  Development and investment banks have helped to kickstart green energy, poverty reduction programs, support sustainable agriculture and more.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u="sng" dirty="0">
                <a:effectLst/>
                <a:latin typeface="Aptos" panose="020B0004020202020204" pitchFamily="34" charset="0"/>
                <a:ea typeface="Times New Roman" panose="02020603050405020304" pitchFamily="18" charset="0"/>
                <a:cs typeface="Aptos" panose="020B0004020202020204" pitchFamily="34" charset="0"/>
              </a:rPr>
              <a:t>Key Question</a:t>
            </a:r>
            <a:r>
              <a:rPr lang="en-US" sz="1800" dirty="0">
                <a:effectLst/>
                <a:latin typeface="Aptos" panose="020B0004020202020204" pitchFamily="34" charset="0"/>
                <a:ea typeface="Times New Roman" panose="02020603050405020304" pitchFamily="18" charset="0"/>
                <a:cs typeface="Aptos" panose="020B0004020202020204" pitchFamily="34" charset="0"/>
              </a:rPr>
              <a:t>: Given the national and global impact of unmet behavioral health needs, how might California work with investment/development banks to support behavioral health innovations and strategies that will meet California’s needs and inform opportunities to support improved outcomes nationally and abroad?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3001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78DC-87F9-8A77-BD54-DBBAE9C88B6A}"/>
              </a:ext>
            </a:extLst>
          </p:cNvPr>
          <p:cNvSpPr>
            <a:spLocks noGrp="1"/>
          </p:cNvSpPr>
          <p:nvPr>
            <p:ph type="title"/>
          </p:nvPr>
        </p:nvSpPr>
        <p:spPr/>
        <p:txBody>
          <a:bodyPr>
            <a:normAutofit fontScale="90000"/>
          </a:bodyPr>
          <a:lstStyle/>
          <a:p>
            <a:r>
              <a:rPr lang="en-US" b="1" dirty="0"/>
              <a:t>Philanthropy, Private Equity, Venture Capital, and other alternative financing strategies</a:t>
            </a:r>
            <a:br>
              <a:rPr lang="en-US" sz="44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9002B65F-4D14-6D40-22C5-FF66B62C1280}"/>
              </a:ext>
            </a:extLst>
          </p:cNvPr>
          <p:cNvSpPr>
            <a:spLocks noGrp="1"/>
          </p:cNvSpPr>
          <p:nvPr>
            <p:ph idx="1"/>
          </p:nvPr>
        </p:nvSpPr>
        <p:spPr/>
        <p:txBody>
          <a:bodyPr/>
          <a:lstStyle/>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The Commission visited UC Berkeley and walked through their research, technology, innovation, entrepreneurship, and related programs - all focused on medical care, not focused on behavioral health care. </a:t>
            </a:r>
          </a:p>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Nearly all of the work we saw was funded with non-public funding, including early-stage private sector investments tied to potential future revenues.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u="sng" dirty="0">
                <a:effectLst/>
                <a:latin typeface="Aptos" panose="020B0004020202020204" pitchFamily="34" charset="0"/>
                <a:ea typeface="Times New Roman" panose="02020603050405020304" pitchFamily="18" charset="0"/>
                <a:cs typeface="Aptos" panose="020B0004020202020204" pitchFamily="34" charset="0"/>
              </a:rPr>
              <a:t>Key Question</a:t>
            </a:r>
            <a:r>
              <a:rPr lang="en-US" sz="1800" dirty="0">
                <a:effectLst/>
                <a:latin typeface="Aptos" panose="020B0004020202020204" pitchFamily="34" charset="0"/>
                <a:ea typeface="Times New Roman" panose="02020603050405020304" pitchFamily="18" charset="0"/>
                <a:cs typeface="Aptos" panose="020B0004020202020204" pitchFamily="34" charset="0"/>
              </a:rPr>
              <a:t>: How might the state replicate the opportunities of philanthropy, venture, and related financing strategies in physical health care to address high profile behavioral health needs?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16549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2924-AAE4-6052-E9D6-A9FB776B93D8}"/>
              </a:ext>
            </a:extLst>
          </p:cNvPr>
          <p:cNvSpPr>
            <a:spLocks noGrp="1"/>
          </p:cNvSpPr>
          <p:nvPr>
            <p:ph type="title"/>
          </p:nvPr>
        </p:nvSpPr>
        <p:spPr/>
        <p:txBody>
          <a:bodyPr>
            <a:normAutofit fontScale="90000"/>
          </a:bodyPr>
          <a:lstStyle/>
          <a:p>
            <a:r>
              <a:rPr lang="en-US" sz="4400" b="1" dirty="0">
                <a:effectLst/>
                <a:latin typeface="Aptos" panose="020B0004020202020204" pitchFamily="34" charset="0"/>
                <a:ea typeface="Times New Roman" panose="02020603050405020304" pitchFamily="18" charset="0"/>
                <a:cs typeface="Aptos" panose="020B0004020202020204" pitchFamily="34" charset="0"/>
              </a:rPr>
              <a:t>Reimbursement Financing. </a:t>
            </a:r>
            <a:br>
              <a:rPr lang="en-US" sz="4400" b="1" dirty="0">
                <a:effectLst/>
                <a:latin typeface="Aptos" panose="020B0004020202020204" pitchFamily="34" charset="0"/>
                <a:ea typeface="Times New Roman" panose="02020603050405020304" pitchFamily="18" charset="0"/>
                <a:cs typeface="Aptos" panose="020B0004020202020204" pitchFamily="34" charset="0"/>
              </a:rPr>
            </a:br>
            <a:r>
              <a:rPr lang="en-US" sz="4400" b="1" dirty="0">
                <a:effectLst/>
                <a:latin typeface="Aptos" panose="020B0004020202020204" pitchFamily="34" charset="0"/>
                <a:ea typeface="Times New Roman" panose="02020603050405020304" pitchFamily="18" charset="0"/>
                <a:cs typeface="Aptos" panose="020B0004020202020204" pitchFamily="34" charset="0"/>
              </a:rPr>
              <a:t> Where are the insurance companies in BH?</a:t>
            </a:r>
            <a:br>
              <a:rPr lang="en-US" sz="44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AB568E47-A8ED-EF06-D882-906A95C05DDF}"/>
              </a:ext>
            </a:extLst>
          </p:cNvPr>
          <p:cNvSpPr>
            <a:spLocks noGrp="1"/>
          </p:cNvSpPr>
          <p:nvPr>
            <p:ph idx="1"/>
          </p:nvPr>
        </p:nvSpPr>
        <p:spPr/>
        <p:txBody>
          <a:bodyPr>
            <a:normAutofit lnSpcReduction="10000"/>
          </a:bodyPr>
          <a:lstStyle/>
          <a:p>
            <a:pPr marL="0" marR="0" indent="0">
              <a:buNone/>
            </a:pPr>
            <a:r>
              <a:rPr lang="en-US" sz="1800" dirty="0">
                <a:effectLst/>
                <a:latin typeface="Aptos" panose="020B0004020202020204" pitchFamily="34" charset="0"/>
                <a:ea typeface="Times New Roman" panose="02020603050405020304" pitchFamily="18" charset="0"/>
                <a:cs typeface="Aptos" panose="020B0004020202020204" pitchFamily="34" charset="0"/>
              </a:rPr>
              <a:t>California’s primary behavioral health financing strategy is reimbursement through Medicaid/Medi-Cal.  </a:t>
            </a:r>
          </a:p>
          <a:p>
            <a:pPr marL="0" marR="0" indent="0">
              <a:buNone/>
            </a:pPr>
            <a:endParaRPr lang="en-US" sz="1800" dirty="0">
              <a:latin typeface="Aptos" panose="020B0004020202020204" pitchFamily="34" charset="0"/>
              <a:ea typeface="Times New Roman" panose="02020603050405020304" pitchFamily="18" charset="0"/>
              <a:cs typeface="Aptos" panose="020B0004020202020204" pitchFamily="34" charset="0"/>
            </a:endParaRPr>
          </a:p>
          <a:p>
            <a:pPr marL="0" marR="0" indent="0">
              <a:buNone/>
            </a:pPr>
            <a:r>
              <a:rPr lang="en-US" sz="1800" dirty="0">
                <a:effectLst/>
                <a:latin typeface="Aptos" panose="020B0004020202020204" pitchFamily="34" charset="0"/>
                <a:ea typeface="Times New Roman" panose="02020603050405020304" pitchFamily="18" charset="0"/>
                <a:cs typeface="Aptos" panose="020B0004020202020204" pitchFamily="34" charset="0"/>
              </a:rPr>
              <a:t>Medi-Cal generally has more expansive coverage than commercial insurance. </a:t>
            </a:r>
          </a:p>
          <a:p>
            <a:pPr marL="0" marR="0" indent="0">
              <a:buNone/>
            </a:pPr>
            <a:endParaRPr lang="en-US" sz="1800" dirty="0">
              <a:latin typeface="Aptos" panose="020B0004020202020204" pitchFamily="34" charset="0"/>
              <a:ea typeface="Times New Roman" panose="02020603050405020304" pitchFamily="18" charset="0"/>
              <a:cs typeface="Aptos" panose="020B0004020202020204" pitchFamily="34" charset="0"/>
            </a:endParaRPr>
          </a:p>
          <a:p>
            <a:pPr marL="0" marR="0" indent="0">
              <a:buNone/>
            </a:pPr>
            <a:r>
              <a:rPr lang="en-US" sz="1800" dirty="0">
                <a:effectLst/>
                <a:latin typeface="Aptos" panose="020B0004020202020204" pitchFamily="34" charset="0"/>
                <a:ea typeface="Times New Roman" panose="02020603050405020304" pitchFamily="18" charset="0"/>
                <a:cs typeface="Aptos" panose="020B0004020202020204" pitchFamily="34" charset="0"/>
              </a:rPr>
              <a:t>The Commission’s work on FSPs, school mental health, prevention, early psychosis intervention, Allcove, Empath, demonstrates that existing reimbursement financing is not aligned with best practices in behavioral health care.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u="sng" dirty="0">
                <a:effectLst/>
                <a:latin typeface="Aptos" panose="020B0004020202020204" pitchFamily="34" charset="0"/>
                <a:ea typeface="Times New Roman" panose="02020603050405020304" pitchFamily="18" charset="0"/>
                <a:cs typeface="Aptos" panose="020B0004020202020204" pitchFamily="34" charset="0"/>
              </a:rPr>
              <a:t>Key Question</a:t>
            </a:r>
            <a:r>
              <a:rPr lang="en-US" sz="1800" dirty="0">
                <a:effectLst/>
                <a:latin typeface="Aptos" panose="020B0004020202020204" pitchFamily="34" charset="0"/>
                <a:ea typeface="Times New Roman" panose="02020603050405020304" pitchFamily="18" charset="0"/>
                <a:cs typeface="Aptos" panose="020B0004020202020204" pitchFamily="34" charset="0"/>
              </a:rPr>
              <a:t>: How can the State of California improve the alignment of reimbursement financing with the need for screening, prevention, early intervention, chronic care management, deep-end services?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indent="0">
              <a:buNone/>
            </a:pPr>
            <a:r>
              <a:rPr lang="en-US" sz="1800" dirty="0">
                <a:effectLst/>
                <a:latin typeface="Aptos" panose="020B0004020202020204" pitchFamily="34" charset="0"/>
                <a:ea typeface="Times New Roman" panose="02020603050405020304" pitchFamily="18" charset="0"/>
                <a:cs typeface="Aptos" panose="020B0004020202020204" pitchFamily="34" charset="0"/>
              </a:rPr>
              <a:t>(e.g., we fund evidence-based pre-diabetes and diabetes care with Medi-Cal and private insurance, but we don’t have comparable reimbursement financing for pre-psychosis (clinical high risk) and early psychosis care.)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44644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B60C-1A17-DEC0-6219-BD1804C4DDD3}"/>
              </a:ext>
            </a:extLst>
          </p:cNvPr>
          <p:cNvSpPr>
            <a:spLocks noGrp="1"/>
          </p:cNvSpPr>
          <p:nvPr>
            <p:ph type="title"/>
          </p:nvPr>
        </p:nvSpPr>
        <p:spPr/>
        <p:txBody>
          <a:bodyPr/>
          <a:lstStyle/>
          <a:p>
            <a:r>
              <a:rPr lang="en-US" sz="4400" b="1" dirty="0">
                <a:effectLst/>
                <a:latin typeface="Aptos" panose="020B0004020202020204" pitchFamily="34" charset="0"/>
                <a:ea typeface="Times New Roman" panose="02020603050405020304" pitchFamily="18" charset="0"/>
                <a:cs typeface="Aptos" panose="020B0004020202020204" pitchFamily="34" charset="0"/>
              </a:rPr>
              <a:t>Grant Funding</a:t>
            </a:r>
            <a:br>
              <a:rPr lang="en-US" sz="44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F9A57EB6-4659-083D-D602-6C9750E9E1A3}"/>
              </a:ext>
            </a:extLst>
          </p:cNvPr>
          <p:cNvSpPr>
            <a:spLocks noGrp="1"/>
          </p:cNvSpPr>
          <p:nvPr>
            <p:ph idx="1"/>
          </p:nvPr>
        </p:nvSpPr>
        <p:spPr/>
        <p:txBody>
          <a:bodyPr/>
          <a:lstStyle/>
          <a:p>
            <a:pPr marL="0" marR="0"/>
            <a:r>
              <a:rPr lang="en-US" sz="1800" dirty="0">
                <a:effectLst/>
                <a:latin typeface="Aptos" panose="020B0004020202020204" pitchFamily="34" charset="0"/>
                <a:ea typeface="Times New Roman" panose="02020603050405020304" pitchFamily="18" charset="0"/>
                <a:cs typeface="Aptos" panose="020B0004020202020204" pitchFamily="34" charset="0"/>
              </a:rPr>
              <a:t> California’s behavioral health system utilizes grant funding to support core services, resulting in cycles of new program development and the shutting down of services as grants expire.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u="sng" dirty="0">
                <a:effectLst/>
                <a:latin typeface="Aptos" panose="020B0004020202020204" pitchFamily="34" charset="0"/>
                <a:ea typeface="Times New Roman" panose="02020603050405020304" pitchFamily="18" charset="0"/>
                <a:cs typeface="Aptos" panose="020B0004020202020204" pitchFamily="34" charset="0"/>
              </a:rPr>
              <a:t>Key Question</a:t>
            </a:r>
            <a:r>
              <a:rPr lang="en-US" sz="1800" dirty="0">
                <a:effectLst/>
                <a:latin typeface="Aptos" panose="020B0004020202020204" pitchFamily="34" charset="0"/>
                <a:ea typeface="Times New Roman" panose="02020603050405020304" pitchFamily="18" charset="0"/>
                <a:cs typeface="Aptos" panose="020B0004020202020204" pitchFamily="34" charset="0"/>
              </a:rPr>
              <a:t>: How can the State of California use short-term grant funding to support short-term needs - such as start-up costs, training, etc. - and move away from using short-term financing to support long-term needs?   - Assumes we can fund core services with more appropriate financing strategies.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299573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B4D-C873-D714-1FDE-DE2D505F528D}"/>
              </a:ext>
            </a:extLst>
          </p:cNvPr>
          <p:cNvSpPr>
            <a:spLocks noGrp="1"/>
          </p:cNvSpPr>
          <p:nvPr>
            <p:ph type="title"/>
          </p:nvPr>
        </p:nvSpPr>
        <p:spPr>
          <a:xfrm>
            <a:off x="95392" y="-210695"/>
            <a:ext cx="10515600" cy="1325563"/>
          </a:xfrm>
        </p:spPr>
        <p:txBody>
          <a:bodyPr>
            <a:normAutofit/>
          </a:bodyPr>
          <a:lstStyle/>
          <a:p>
            <a:r>
              <a:rPr lang="en-US" dirty="0"/>
              <a:t>Opportunities for Prev. and Early Intervention</a:t>
            </a:r>
          </a:p>
        </p:txBody>
      </p:sp>
      <p:pic>
        <p:nvPicPr>
          <p:cNvPr id="5" name="Content Placeholder 4" descr="A diagram of a medical program">
            <a:extLst>
              <a:ext uri="{FF2B5EF4-FFF2-40B4-BE49-F238E27FC236}">
                <a16:creationId xmlns:a16="http://schemas.microsoft.com/office/drawing/2014/main" id="{D22E24A4-0E1B-CF15-4853-BD0C22D5E9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260" y="875154"/>
            <a:ext cx="8401290" cy="5920686"/>
          </a:xfrm>
        </p:spPr>
      </p:pic>
    </p:spTree>
    <p:extLst>
      <p:ext uri="{BB962C8B-B14F-4D97-AF65-F5344CB8AC3E}">
        <p14:creationId xmlns:p14="http://schemas.microsoft.com/office/powerpoint/2010/main" val="278064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C188-4D48-DEE8-DD86-14A3D6BAD7C5}"/>
            </a:ext>
          </a:extLst>
        </p:cNvPr>
        <p:cNvGrpSpPr/>
        <p:nvPr/>
      </p:nvGrpSpPr>
      <p:grpSpPr>
        <a:xfrm>
          <a:off x="0" y="0"/>
          <a:ext cx="0" cy="0"/>
          <a:chOff x="0" y="0"/>
          <a:chExt cx="0" cy="0"/>
        </a:xfrm>
      </p:grpSpPr>
      <p:pic>
        <p:nvPicPr>
          <p:cNvPr id="5" name="Picture 4" descr="Person holding a puzzle piece">
            <a:extLst>
              <a:ext uri="{FF2B5EF4-FFF2-40B4-BE49-F238E27FC236}">
                <a16:creationId xmlns:a16="http://schemas.microsoft.com/office/drawing/2014/main" id="{1705BC46-FB3D-127A-8B79-7753A5AE9B23}"/>
              </a:ext>
            </a:extLst>
          </p:cNvPr>
          <p:cNvPicPr>
            <a:picLocks noChangeAspect="1"/>
          </p:cNvPicPr>
          <p:nvPr/>
        </p:nvPicPr>
        <p:blipFill>
          <a:blip r:embed="rId2"/>
          <a:srcRect l="23439" r="23113" b="-1"/>
          <a:stretch/>
        </p:blipFill>
        <p:spPr>
          <a:xfrm>
            <a:off x="-1" y="-2"/>
            <a:ext cx="5410198" cy="6858002"/>
          </a:xfrm>
          <a:prstGeom prst="rect">
            <a:avLst/>
          </a:prstGeom>
        </p:spPr>
      </p:pic>
      <p:sp>
        <p:nvSpPr>
          <p:cNvPr id="2" name="Title 1">
            <a:extLst>
              <a:ext uri="{FF2B5EF4-FFF2-40B4-BE49-F238E27FC236}">
                <a16:creationId xmlns:a16="http://schemas.microsoft.com/office/drawing/2014/main" id="{FE5B5000-ADA2-FB2F-6AC2-147E530D71A4}"/>
              </a:ext>
            </a:extLst>
          </p:cNvPr>
          <p:cNvSpPr>
            <a:spLocks noGrp="1"/>
          </p:cNvSpPr>
          <p:nvPr>
            <p:ph type="title"/>
          </p:nvPr>
        </p:nvSpPr>
        <p:spPr>
          <a:xfrm>
            <a:off x="6115317" y="405685"/>
            <a:ext cx="5464968" cy="1559301"/>
          </a:xfrm>
        </p:spPr>
        <p:txBody>
          <a:bodyPr>
            <a:normAutofit/>
          </a:bodyPr>
          <a:lstStyle/>
          <a:p>
            <a:r>
              <a:rPr lang="en-US" sz="3100"/>
              <a:t>My Recommendation – We need to establish a BH Institute for Sustainable Financing (ISF)</a:t>
            </a:r>
          </a:p>
        </p:txBody>
      </p:sp>
      <p:sp>
        <p:nvSpPr>
          <p:cNvPr id="3" name="Content Placeholder 2">
            <a:extLst>
              <a:ext uri="{FF2B5EF4-FFF2-40B4-BE49-F238E27FC236}">
                <a16:creationId xmlns:a16="http://schemas.microsoft.com/office/drawing/2014/main" id="{83D3F87A-957A-C109-1A00-CA41797D9685}"/>
              </a:ext>
            </a:extLst>
          </p:cNvPr>
          <p:cNvSpPr>
            <a:spLocks noGrp="1"/>
          </p:cNvSpPr>
          <p:nvPr>
            <p:ph idx="1"/>
          </p:nvPr>
        </p:nvSpPr>
        <p:spPr>
          <a:xfrm>
            <a:off x="6115317" y="2743200"/>
            <a:ext cx="5247340" cy="3496878"/>
          </a:xfrm>
        </p:spPr>
        <p:txBody>
          <a:bodyPr anchor="ctr">
            <a:normAutofit/>
          </a:bodyPr>
          <a:lstStyle/>
          <a:p>
            <a:r>
              <a:rPr lang="en-US" sz="1400"/>
              <a:t>Establish a </a:t>
            </a:r>
            <a:r>
              <a:rPr lang="en-US" sz="1400">
                <a:highlight>
                  <a:srgbClr val="FFFF00"/>
                </a:highlight>
              </a:rPr>
              <a:t>leadership structure </a:t>
            </a:r>
            <a:r>
              <a:rPr lang="en-US" sz="1400"/>
              <a:t>&amp; workgroup on Financing</a:t>
            </a:r>
          </a:p>
          <a:p>
            <a:endParaRPr lang="en-US" sz="1400"/>
          </a:p>
          <a:p>
            <a:r>
              <a:rPr lang="en-US" sz="1400"/>
              <a:t>Tap into </a:t>
            </a:r>
            <a:r>
              <a:rPr lang="en-US" sz="1400">
                <a:highlight>
                  <a:srgbClr val="FFFF00"/>
                </a:highlight>
              </a:rPr>
              <a:t>expert advisors </a:t>
            </a:r>
            <a:r>
              <a:rPr lang="en-US" sz="1400"/>
              <a:t>– to inform Commission deliberations</a:t>
            </a:r>
          </a:p>
          <a:p>
            <a:endParaRPr lang="en-US" sz="1400"/>
          </a:p>
          <a:p>
            <a:r>
              <a:rPr lang="en-US" sz="1400"/>
              <a:t>Expand current </a:t>
            </a:r>
            <a:r>
              <a:rPr lang="en-US" sz="1400">
                <a:highlight>
                  <a:srgbClr val="FFFF00"/>
                </a:highlight>
              </a:rPr>
              <a:t>community engagement </a:t>
            </a:r>
            <a:r>
              <a:rPr lang="en-US" sz="1400"/>
              <a:t>– to ensure relevance and utility</a:t>
            </a:r>
          </a:p>
          <a:p>
            <a:endParaRPr lang="en-US" sz="1400"/>
          </a:p>
          <a:p>
            <a:r>
              <a:rPr lang="en-US" sz="1400"/>
              <a:t>Bring </a:t>
            </a:r>
            <a:r>
              <a:rPr lang="en-US" sz="1400">
                <a:highlight>
                  <a:srgbClr val="FFFF00"/>
                </a:highlight>
              </a:rPr>
              <a:t>clarity to the problems, identify models and potential solutions </a:t>
            </a:r>
            <a:r>
              <a:rPr lang="en-US" sz="1400"/>
              <a:t>– to bring confidence to the next steps.</a:t>
            </a:r>
          </a:p>
          <a:p>
            <a:endParaRPr lang="en-US" sz="1400"/>
          </a:p>
          <a:p>
            <a:r>
              <a:rPr lang="en-US" sz="1400"/>
              <a:t>Develop a </a:t>
            </a:r>
            <a:r>
              <a:rPr lang="en-US" sz="1400">
                <a:highlight>
                  <a:srgbClr val="FFFF00"/>
                </a:highlight>
              </a:rPr>
              <a:t>proposal</a:t>
            </a:r>
            <a:r>
              <a:rPr lang="en-US" sz="1400"/>
              <a:t> for the Commission’s consideration.</a:t>
            </a:r>
          </a:p>
        </p:txBody>
      </p:sp>
    </p:spTree>
    <p:extLst>
      <p:ext uri="{BB962C8B-B14F-4D97-AF65-F5344CB8AC3E}">
        <p14:creationId xmlns:p14="http://schemas.microsoft.com/office/powerpoint/2010/main" val="1233862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21DFA-5E0D-0F4C-C9E4-2BD5156F4991}"/>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Key Challenges: Early Psychosis Intervention</a:t>
            </a:r>
          </a:p>
        </p:txBody>
      </p:sp>
      <p:pic>
        <p:nvPicPr>
          <p:cNvPr id="7" name="Graphic 6" descr="Laptop Secure">
            <a:extLst>
              <a:ext uri="{FF2B5EF4-FFF2-40B4-BE49-F238E27FC236}">
                <a16:creationId xmlns:a16="http://schemas.microsoft.com/office/drawing/2014/main" id="{E37E265C-3187-CAC5-B4A5-DC1D0ED4C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7B15A2D-3185-1AEA-392B-1C9232FA4ED2}"/>
              </a:ext>
            </a:extLst>
          </p:cNvPr>
          <p:cNvSpPr>
            <a:spLocks noGrp="1"/>
          </p:cNvSpPr>
          <p:nvPr>
            <p:ph idx="1"/>
          </p:nvPr>
        </p:nvSpPr>
        <p:spPr>
          <a:xfrm>
            <a:off x="6090574" y="2421682"/>
            <a:ext cx="4977578" cy="3639289"/>
          </a:xfrm>
        </p:spPr>
        <p:txBody>
          <a:bodyPr anchor="ctr">
            <a:normAutofit/>
          </a:bodyPr>
          <a:lstStyle/>
          <a:p>
            <a:pPr marL="0" indent="0">
              <a:buNone/>
            </a:pPr>
            <a:r>
              <a:rPr lang="en-US" sz="1500" dirty="0">
                <a:solidFill>
                  <a:schemeClr val="tx2"/>
                </a:solidFill>
              </a:rPr>
              <a:t>The Commission has developed a draft strategic plan (invested $1.5M) on early psychosis intervention, </a:t>
            </a:r>
            <a:r>
              <a:rPr lang="en-US" sz="1500" dirty="0">
                <a:solidFill>
                  <a:schemeClr val="tx2"/>
                </a:solidFill>
                <a:highlight>
                  <a:srgbClr val="FFFF00"/>
                </a:highlight>
              </a:rPr>
              <a:t>the most ambitious in the nation</a:t>
            </a:r>
            <a:r>
              <a:rPr lang="en-US" sz="1500" dirty="0">
                <a:solidFill>
                  <a:schemeClr val="tx2"/>
                </a:solidFill>
              </a:rPr>
              <a:t>. </a:t>
            </a:r>
          </a:p>
          <a:p>
            <a:pPr marL="0" indent="0">
              <a:buNone/>
            </a:pPr>
            <a:endParaRPr lang="en-US" sz="1500" dirty="0">
              <a:solidFill>
                <a:schemeClr val="tx2"/>
              </a:solidFill>
            </a:endParaRPr>
          </a:p>
          <a:p>
            <a:pPr marL="0" indent="0">
              <a:buNone/>
            </a:pPr>
            <a:r>
              <a:rPr lang="en-US" sz="1500" dirty="0">
                <a:solidFill>
                  <a:schemeClr val="tx2"/>
                </a:solidFill>
              </a:rPr>
              <a:t>Improving access to </a:t>
            </a:r>
            <a:r>
              <a:rPr lang="en-US" sz="1500" dirty="0">
                <a:solidFill>
                  <a:schemeClr val="tx2"/>
                </a:solidFill>
                <a:highlight>
                  <a:srgbClr val="FFFF00"/>
                </a:highlight>
              </a:rPr>
              <a:t>early psychosis intervention </a:t>
            </a:r>
            <a:r>
              <a:rPr lang="en-US" sz="1500" dirty="0">
                <a:solidFill>
                  <a:schemeClr val="tx2"/>
                </a:solidFill>
              </a:rPr>
              <a:t>can </a:t>
            </a:r>
          </a:p>
          <a:p>
            <a:pPr lvl="1">
              <a:buFontTx/>
              <a:buChar char="-"/>
            </a:pPr>
            <a:r>
              <a:rPr lang="en-US" sz="1500" dirty="0">
                <a:solidFill>
                  <a:schemeClr val="tx2"/>
                </a:solidFill>
              </a:rPr>
              <a:t>reduce the need for state hospital beds</a:t>
            </a:r>
          </a:p>
          <a:p>
            <a:pPr lvl="1">
              <a:buFontTx/>
              <a:buChar char="-"/>
            </a:pPr>
            <a:r>
              <a:rPr lang="en-US" sz="1500" dirty="0">
                <a:solidFill>
                  <a:schemeClr val="tx2"/>
                </a:solidFill>
              </a:rPr>
              <a:t>take pressure off the criminal justice system</a:t>
            </a:r>
          </a:p>
          <a:p>
            <a:pPr lvl="1">
              <a:buFontTx/>
              <a:buChar char="-"/>
            </a:pPr>
            <a:r>
              <a:rPr lang="en-US" sz="1500" dirty="0">
                <a:solidFill>
                  <a:schemeClr val="tx2"/>
                </a:solidFill>
              </a:rPr>
              <a:t>support clients in their communities</a:t>
            </a:r>
          </a:p>
          <a:p>
            <a:pPr lvl="1">
              <a:buFontTx/>
              <a:buChar char="-"/>
            </a:pPr>
            <a:r>
              <a:rPr lang="en-US" sz="1500" dirty="0">
                <a:solidFill>
                  <a:schemeClr val="tx2"/>
                </a:solidFill>
              </a:rPr>
              <a:t>improve outcomes. </a:t>
            </a:r>
          </a:p>
          <a:p>
            <a:pPr marL="0" indent="0">
              <a:buNone/>
            </a:pPr>
            <a:endParaRPr lang="en-US" sz="1500" dirty="0">
              <a:solidFill>
                <a:schemeClr val="tx2"/>
              </a:solidFill>
            </a:endParaRPr>
          </a:p>
          <a:p>
            <a:pPr marL="0" indent="0">
              <a:buNone/>
            </a:pPr>
            <a:r>
              <a:rPr lang="en-US" sz="1500" dirty="0">
                <a:solidFill>
                  <a:schemeClr val="tx2"/>
                </a:solidFill>
              </a:rPr>
              <a:t>What’s next?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91210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547B-C506-2F03-56F1-3862D398667F}"/>
              </a:ext>
            </a:extLst>
          </p:cNvPr>
          <p:cNvSpPr>
            <a:spLocks noGrp="1"/>
          </p:cNvSpPr>
          <p:nvPr>
            <p:ph type="title"/>
          </p:nvPr>
        </p:nvSpPr>
        <p:spPr/>
        <p:txBody>
          <a:bodyPr/>
          <a:lstStyle/>
          <a:p>
            <a:r>
              <a:rPr lang="en-US" dirty="0"/>
              <a:t>Other BH Innovation Possibilities – Page 1</a:t>
            </a:r>
          </a:p>
        </p:txBody>
      </p:sp>
      <p:sp>
        <p:nvSpPr>
          <p:cNvPr id="3" name="Content Placeholder 2">
            <a:extLst>
              <a:ext uri="{FF2B5EF4-FFF2-40B4-BE49-F238E27FC236}">
                <a16:creationId xmlns:a16="http://schemas.microsoft.com/office/drawing/2014/main" id="{A9035D76-7036-ADF8-6991-D2A70B71C65A}"/>
              </a:ext>
            </a:extLst>
          </p:cNvPr>
          <p:cNvSpPr>
            <a:spLocks noGrp="1"/>
          </p:cNvSpPr>
          <p:nvPr>
            <p:ph idx="1"/>
          </p:nvPr>
        </p:nvSpPr>
        <p:spPr/>
        <p:txBody>
          <a:bodyPr/>
          <a:lstStyle/>
          <a:p>
            <a:r>
              <a:rPr lang="en-US" dirty="0"/>
              <a:t>Why is BH facilities/housing so expensive, so difficult to achieve, and never satisfied?</a:t>
            </a:r>
          </a:p>
          <a:p>
            <a:r>
              <a:rPr lang="en-US" dirty="0"/>
              <a:t>Precision Medicine – root cause brain research, CRISPR</a:t>
            </a:r>
          </a:p>
          <a:p>
            <a:r>
              <a:rPr lang="en-US" dirty="0"/>
              <a:t>Digital platforms to serve at scale - youth passion &amp; purpose, elevating community voice, peer workforce, integrated with physical facilities like Allcove.</a:t>
            </a:r>
          </a:p>
          <a:p>
            <a:r>
              <a:rPr lang="en-US" dirty="0"/>
              <a:t>Dangers and opportunities with AI - predictive analytics on emerging needs to drive prevention and early intervention, and key outcomes in the BHSA – education, employment, housing, justice involvement, child welfare, suicide, prolonged suffering</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558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4C37-1309-FD61-8E59-AF3436D1DF29}"/>
              </a:ext>
            </a:extLst>
          </p:cNvPr>
          <p:cNvSpPr>
            <a:spLocks noGrp="1"/>
          </p:cNvSpPr>
          <p:nvPr>
            <p:ph type="title"/>
          </p:nvPr>
        </p:nvSpPr>
        <p:spPr/>
        <p:txBody>
          <a:bodyPr/>
          <a:lstStyle/>
          <a:p>
            <a:r>
              <a:rPr lang="en-US" dirty="0"/>
              <a:t>Other BH Innovation Possibilities – Page 2</a:t>
            </a:r>
          </a:p>
        </p:txBody>
      </p:sp>
      <p:sp>
        <p:nvSpPr>
          <p:cNvPr id="3" name="Content Placeholder 2">
            <a:extLst>
              <a:ext uri="{FF2B5EF4-FFF2-40B4-BE49-F238E27FC236}">
                <a16:creationId xmlns:a16="http://schemas.microsoft.com/office/drawing/2014/main" id="{6DC799A5-7F3F-DED7-055C-EA9D0719675E}"/>
              </a:ext>
            </a:extLst>
          </p:cNvPr>
          <p:cNvSpPr>
            <a:spLocks noGrp="1"/>
          </p:cNvSpPr>
          <p:nvPr>
            <p:ph idx="1"/>
          </p:nvPr>
        </p:nvSpPr>
        <p:spPr/>
        <p:txBody>
          <a:bodyPr>
            <a:normAutofit fontScale="85000" lnSpcReduction="20000"/>
          </a:bodyPr>
          <a:lstStyle/>
          <a:p>
            <a:r>
              <a:rPr lang="en-US" dirty="0"/>
              <a:t>Measuring the brain objectively at scale to eliminate self-reporting – applications to policy &amp; practice</a:t>
            </a:r>
          </a:p>
          <a:p>
            <a:r>
              <a:rPr lang="en-US" dirty="0"/>
              <a:t>Advances in health care outcomes often tied to improved diagnostics. </a:t>
            </a:r>
          </a:p>
          <a:p>
            <a:r>
              <a:rPr lang="en-US" dirty="0"/>
              <a:t>Suicide – Service Members and Veterans+++</a:t>
            </a:r>
          </a:p>
          <a:p>
            <a:r>
              <a:rPr lang="en-US" dirty="0"/>
              <a:t>Outcome-based contracting</a:t>
            </a:r>
          </a:p>
          <a:p>
            <a:r>
              <a:rPr lang="en-US" dirty="0"/>
              <a:t>Measuring progress against goals</a:t>
            </a:r>
          </a:p>
          <a:p>
            <a:r>
              <a:rPr lang="en-US" dirty="0"/>
              <a:t>Fostering public-private partnerships</a:t>
            </a:r>
          </a:p>
          <a:p>
            <a:r>
              <a:rPr lang="en-US" dirty="0"/>
              <a:t>Shaping public awareness to drive systems change</a:t>
            </a:r>
          </a:p>
          <a:p>
            <a:r>
              <a:rPr lang="en-US" dirty="0"/>
              <a:t>Expanding on learning collaborative models</a:t>
            </a:r>
          </a:p>
          <a:p>
            <a:r>
              <a:rPr lang="en-US" dirty="0"/>
              <a:t>Informing policy to build incentives into reimbursement funding</a:t>
            </a:r>
          </a:p>
          <a:p>
            <a:r>
              <a:rPr lang="en-US" dirty="0"/>
              <a:t>Supporting integration across behavioral health, education, employment, housing, child welfare, aging and related programs and investments</a:t>
            </a:r>
          </a:p>
          <a:p>
            <a:endParaRPr lang="en-US" dirty="0"/>
          </a:p>
          <a:p>
            <a:endParaRPr lang="en-US" dirty="0"/>
          </a:p>
        </p:txBody>
      </p:sp>
    </p:spTree>
    <p:extLst>
      <p:ext uri="{BB962C8B-B14F-4D97-AF65-F5344CB8AC3E}">
        <p14:creationId xmlns:p14="http://schemas.microsoft.com/office/powerpoint/2010/main" val="345036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7475-4137-366A-602C-9A4EA9593D3E}"/>
              </a:ext>
            </a:extLst>
          </p:cNvPr>
          <p:cNvSpPr>
            <a:spLocks noGrp="1"/>
          </p:cNvSpPr>
          <p:nvPr>
            <p:ph type="title"/>
          </p:nvPr>
        </p:nvSpPr>
        <p:spPr/>
        <p:txBody>
          <a:bodyPr/>
          <a:lstStyle/>
          <a:p>
            <a:r>
              <a:rPr lang="en-US" dirty="0"/>
              <a:t>Other BH Innovation Possibilities – Page 3</a:t>
            </a:r>
            <a:endParaRPr lang="en-US" b="1" dirty="0"/>
          </a:p>
        </p:txBody>
      </p:sp>
      <p:sp>
        <p:nvSpPr>
          <p:cNvPr id="3" name="Content Placeholder 2">
            <a:extLst>
              <a:ext uri="{FF2B5EF4-FFF2-40B4-BE49-F238E27FC236}">
                <a16:creationId xmlns:a16="http://schemas.microsoft.com/office/drawing/2014/main" id="{67BB013A-B6A4-8A56-3831-2D8DF77CD2FD}"/>
              </a:ext>
            </a:extLst>
          </p:cNvPr>
          <p:cNvSpPr>
            <a:spLocks noGrp="1"/>
          </p:cNvSpPr>
          <p:nvPr>
            <p:ph idx="1"/>
          </p:nvPr>
        </p:nvSpPr>
        <p:spPr/>
        <p:txBody>
          <a:bodyPr>
            <a:normAutofit fontScale="85000" lnSpcReduction="20000"/>
          </a:bodyPr>
          <a:lstStyle/>
          <a:p>
            <a:r>
              <a:rPr lang="en-US" sz="2800" dirty="0"/>
              <a:t>Mirroring progress on heart disease and breast cancer – American Heart Association and American Cancer Society: awareness, screening, early intervention, treatment, research</a:t>
            </a:r>
            <a:endParaRPr lang="en-US" dirty="0"/>
          </a:p>
          <a:p>
            <a:r>
              <a:rPr lang="en-US" sz="2800" dirty="0"/>
              <a:t>Across the UC System &amp; California – BH collaboration </a:t>
            </a:r>
          </a:p>
          <a:p>
            <a:r>
              <a:rPr lang="en-US" dirty="0"/>
              <a:t>Music &amp; the Arts as healing Medicine.  Ancient practices being brought to scale digitally with efficacy.</a:t>
            </a:r>
          </a:p>
          <a:p>
            <a:r>
              <a:rPr lang="en-US" dirty="0"/>
              <a:t>Understanding and responding to trauma with a universal approach to this root cause of all mental health – physical &amp; psychological</a:t>
            </a:r>
          </a:p>
          <a:p>
            <a:r>
              <a:rPr lang="en-US" dirty="0"/>
              <a:t>Brain Health, Brain Capital, &amp; Community-level Flourishing – the “third place.”</a:t>
            </a:r>
          </a:p>
          <a:p>
            <a:r>
              <a:rPr lang="en-US" dirty="0"/>
              <a:t>SUD – Ozempic is the first brain pharma that curbs addictions.  What about SUD applications?</a:t>
            </a:r>
          </a:p>
          <a:p>
            <a:r>
              <a:rPr lang="en-US" dirty="0"/>
              <a:t>Structured Racism</a:t>
            </a:r>
          </a:p>
          <a:p>
            <a:endParaRPr lang="en-US" sz="2800" dirty="0"/>
          </a:p>
          <a:p>
            <a:endParaRPr lang="en-US" sz="2800" dirty="0"/>
          </a:p>
          <a:p>
            <a:endParaRPr lang="en-US" dirty="0"/>
          </a:p>
        </p:txBody>
      </p:sp>
    </p:spTree>
    <p:extLst>
      <p:ext uri="{BB962C8B-B14F-4D97-AF65-F5344CB8AC3E}">
        <p14:creationId xmlns:p14="http://schemas.microsoft.com/office/powerpoint/2010/main" val="244113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02A2E-1867-2A03-2E1E-2DD97FDFCAA1}"/>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Origins of Behavioral Health Innovation</a:t>
            </a:r>
          </a:p>
        </p:txBody>
      </p:sp>
      <p:pic>
        <p:nvPicPr>
          <p:cNvPr id="29" name="Graphic 28" descr="Brain in head">
            <a:extLst>
              <a:ext uri="{FF2B5EF4-FFF2-40B4-BE49-F238E27FC236}">
                <a16:creationId xmlns:a16="http://schemas.microsoft.com/office/drawing/2014/main" id="{EC3E5BCC-00ED-5E62-5B6D-4023CEFAD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0" name="Content Placeholder 2">
            <a:extLst>
              <a:ext uri="{FF2B5EF4-FFF2-40B4-BE49-F238E27FC236}">
                <a16:creationId xmlns:a16="http://schemas.microsoft.com/office/drawing/2014/main" id="{14CA4482-9ECB-0506-2F28-28E348CF9C4E}"/>
              </a:ext>
            </a:extLst>
          </p:cNvPr>
          <p:cNvSpPr>
            <a:spLocks noGrp="1"/>
          </p:cNvSpPr>
          <p:nvPr>
            <p:ph idx="1"/>
          </p:nvPr>
        </p:nvSpPr>
        <p:spPr>
          <a:xfrm>
            <a:off x="6090574" y="2421682"/>
            <a:ext cx="4977578" cy="3639289"/>
          </a:xfrm>
        </p:spPr>
        <p:txBody>
          <a:bodyPr anchor="ctr">
            <a:normAutofit/>
          </a:bodyPr>
          <a:lstStyle/>
          <a:p>
            <a:r>
              <a:rPr lang="en-US" sz="1400" dirty="0">
                <a:solidFill>
                  <a:schemeClr val="tx2"/>
                </a:solidFill>
              </a:rPr>
              <a:t>In 2000, </a:t>
            </a:r>
            <a:r>
              <a:rPr lang="en-US" sz="1400" dirty="0">
                <a:solidFill>
                  <a:schemeClr val="tx2"/>
                </a:solidFill>
                <a:highlight>
                  <a:srgbClr val="FFFF00"/>
                </a:highlight>
              </a:rPr>
              <a:t>because needs were not being met</a:t>
            </a:r>
            <a:r>
              <a:rPr lang="en-US" sz="1400" dirty="0">
                <a:solidFill>
                  <a:schemeClr val="tx2"/>
                </a:solidFill>
              </a:rPr>
              <a:t>, California’s Little Hoover Commission called upon the Governor and Legislature to increase funding for mental health and </a:t>
            </a:r>
            <a:r>
              <a:rPr lang="en-US" sz="1400" dirty="0">
                <a:solidFill>
                  <a:schemeClr val="tx2"/>
                </a:solidFill>
                <a:highlight>
                  <a:srgbClr val="FFFF00"/>
                </a:highlight>
              </a:rPr>
              <a:t>recommended setting aside 5 percent of funding to encourage experimentation, risk-taking and new approaches </a:t>
            </a:r>
            <a:r>
              <a:rPr lang="en-US" sz="1400" dirty="0">
                <a:solidFill>
                  <a:schemeClr val="tx2"/>
                </a:solidFill>
              </a:rPr>
              <a:t>to meeting behavioral health needs. </a:t>
            </a:r>
          </a:p>
          <a:p>
            <a:endParaRPr lang="en-US" sz="1400" dirty="0">
              <a:solidFill>
                <a:schemeClr val="tx2"/>
              </a:solidFill>
            </a:endParaRPr>
          </a:p>
          <a:p>
            <a:r>
              <a:rPr lang="en-US" sz="1400" dirty="0">
                <a:solidFill>
                  <a:schemeClr val="tx2"/>
                </a:solidFill>
              </a:rPr>
              <a:t>Under Prop. 63, over 20 years, taxpayers have provided an estimated $1.2 billion for innovation.</a:t>
            </a:r>
          </a:p>
          <a:p>
            <a:pPr marL="0" indent="0">
              <a:buNone/>
            </a:pPr>
            <a:endParaRPr lang="en-US" sz="1400" dirty="0">
              <a:solidFill>
                <a:schemeClr val="tx2"/>
              </a:solidFill>
            </a:endParaRPr>
          </a:p>
          <a:p>
            <a:r>
              <a:rPr lang="en-US" sz="1400" dirty="0">
                <a:solidFill>
                  <a:schemeClr val="tx2"/>
                </a:solidFill>
              </a:rPr>
              <a:t>According to the Commission’s Fiscal Transparency Tool, by Fiscal Year 2022-23, counties spent upwards of $750M on innovation, with $500 million in innovation funds</a:t>
            </a:r>
            <a:r>
              <a:rPr lang="en-US" sz="1400" dirty="0">
                <a:solidFill>
                  <a:schemeClr val="tx2"/>
                </a:solidFill>
                <a:highlight>
                  <a:srgbClr val="FFFF00"/>
                </a:highlight>
              </a:rPr>
              <a:t> still left unspent or in the process of being spent. </a:t>
            </a:r>
          </a:p>
        </p:txBody>
      </p:sp>
      <p:grpSp>
        <p:nvGrpSpPr>
          <p:cNvPr id="31" name="Group 3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2" name="Freeform: Shape 3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51849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B48464-73E8-3E9B-8BEF-CD4D205F3C5B}"/>
              </a:ext>
            </a:extLst>
          </p:cNvPr>
          <p:cNvSpPr>
            <a:spLocks noGrp="1"/>
          </p:cNvSpPr>
          <p:nvPr>
            <p:ph type="ctrTitle"/>
          </p:nvPr>
        </p:nvSpPr>
        <p:spPr>
          <a:xfrm>
            <a:off x="4038600" y="1939159"/>
            <a:ext cx="7644627" cy="2751086"/>
          </a:xfrm>
        </p:spPr>
        <p:txBody>
          <a:bodyPr>
            <a:normAutofit/>
          </a:bodyPr>
          <a:lstStyle/>
          <a:p>
            <a:pPr algn="r"/>
            <a:r>
              <a:rPr lang="en-US" dirty="0"/>
              <a:t>But need to get sustainable funding or its all a waste of time</a:t>
            </a:r>
          </a:p>
        </p:txBody>
      </p:sp>
    </p:spTree>
    <p:extLst>
      <p:ext uri="{BB962C8B-B14F-4D97-AF65-F5344CB8AC3E}">
        <p14:creationId xmlns:p14="http://schemas.microsoft.com/office/powerpoint/2010/main" val="207907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C3B21-D62E-FE7F-55C0-9DA99132B2FE}"/>
              </a:ext>
            </a:extLst>
          </p:cNvPr>
          <p:cNvSpPr>
            <a:spLocks noGrp="1"/>
          </p:cNvSpPr>
          <p:nvPr>
            <p:ph type="title"/>
          </p:nvPr>
        </p:nvSpPr>
        <p:spPr>
          <a:xfrm>
            <a:off x="4553733" y="548464"/>
            <a:ext cx="6798541" cy="1675623"/>
          </a:xfrm>
        </p:spPr>
        <p:txBody>
          <a:bodyPr anchor="b">
            <a:normAutofit/>
          </a:bodyPr>
          <a:lstStyle/>
          <a:p>
            <a:r>
              <a:rPr lang="en-US" sz="4000"/>
              <a:t>What’s Next for CBH?</a:t>
            </a:r>
          </a:p>
        </p:txBody>
      </p:sp>
      <p:pic>
        <p:nvPicPr>
          <p:cNvPr id="6" name="Picture 5">
            <a:extLst>
              <a:ext uri="{FF2B5EF4-FFF2-40B4-BE49-F238E27FC236}">
                <a16:creationId xmlns:a16="http://schemas.microsoft.com/office/drawing/2014/main" id="{E12E0805-21DC-CDD4-9242-126376553B0F}"/>
              </a:ext>
            </a:extLst>
          </p:cNvPr>
          <p:cNvPicPr>
            <a:picLocks noChangeAspect="1"/>
          </p:cNvPicPr>
          <p:nvPr/>
        </p:nvPicPr>
        <p:blipFill>
          <a:blip r:embed="rId2"/>
          <a:srcRect l="22611" r="36544"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87C87C60-4019-339C-6DDC-41DF31E1D1D7}"/>
              </a:ext>
            </a:extLst>
          </p:cNvPr>
          <p:cNvGraphicFramePr>
            <a:graphicFrameLocks noGrp="1"/>
          </p:cNvGraphicFramePr>
          <p:nvPr>
            <p:ph idx="1"/>
            <p:extLst>
              <p:ext uri="{D42A27DB-BD31-4B8C-83A1-F6EECF244321}">
                <p14:modId xmlns:p14="http://schemas.microsoft.com/office/powerpoint/2010/main" val="2822959185"/>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29" name="Rectangle 28">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3496491A-E107-1F3C-CF7C-E5B1F55C4AD6}"/>
              </a:ext>
            </a:extLst>
          </p:cNvPr>
          <p:cNvSpPr>
            <a:spLocks noGrp="1"/>
          </p:cNvSpPr>
          <p:nvPr>
            <p:ph type="title"/>
          </p:nvPr>
        </p:nvSpPr>
        <p:spPr>
          <a:xfrm>
            <a:off x="1126348" y="1124262"/>
            <a:ext cx="8017652" cy="2690413"/>
          </a:xfrm>
        </p:spPr>
        <p:txBody>
          <a:bodyPr vert="horz" lIns="91440" tIns="45720" rIns="91440" bIns="45720" rtlCol="0" anchor="t">
            <a:normAutofit/>
          </a:bodyPr>
          <a:lstStyle/>
          <a:p>
            <a:r>
              <a:rPr lang="en-US" sz="4600" kern="1200">
                <a:solidFill>
                  <a:srgbClr val="FFFFFF"/>
                </a:solidFill>
                <a:latin typeface="+mj-lt"/>
                <a:ea typeface="+mj-ea"/>
                <a:cs typeface="+mj-cs"/>
              </a:rPr>
              <a:t>Questions?</a:t>
            </a:r>
            <a:br>
              <a:rPr lang="en-US" sz="4600" kern="1200">
                <a:solidFill>
                  <a:srgbClr val="FFFFFF"/>
                </a:solidFill>
                <a:latin typeface="+mj-lt"/>
                <a:ea typeface="+mj-ea"/>
                <a:cs typeface="+mj-cs"/>
              </a:rPr>
            </a:br>
            <a:r>
              <a:rPr lang="en-US" sz="4600" kern="1200">
                <a:solidFill>
                  <a:srgbClr val="FFFFFF"/>
                </a:solidFill>
                <a:latin typeface="+mj-lt"/>
                <a:ea typeface="+mj-ea"/>
                <a:cs typeface="+mj-cs"/>
              </a:rPr>
              <a:t>Concerns?</a:t>
            </a:r>
            <a:br>
              <a:rPr lang="en-US" sz="4600" kern="1200">
                <a:solidFill>
                  <a:srgbClr val="FFFFFF"/>
                </a:solidFill>
                <a:latin typeface="+mj-lt"/>
                <a:ea typeface="+mj-ea"/>
                <a:cs typeface="+mj-cs"/>
              </a:rPr>
            </a:br>
            <a:r>
              <a:rPr lang="en-US" sz="4600" kern="1200">
                <a:solidFill>
                  <a:srgbClr val="FFFFFF"/>
                </a:solidFill>
                <a:latin typeface="+mj-lt"/>
                <a:ea typeface="+mj-ea"/>
                <a:cs typeface="+mj-cs"/>
              </a:rPr>
              <a:t>Comments? </a:t>
            </a:r>
            <a:br>
              <a:rPr lang="en-US" sz="4600" kern="1200">
                <a:solidFill>
                  <a:srgbClr val="FFFFFF"/>
                </a:solidFill>
                <a:latin typeface="+mj-lt"/>
                <a:ea typeface="+mj-ea"/>
                <a:cs typeface="+mj-cs"/>
              </a:rPr>
            </a:br>
            <a:r>
              <a:rPr lang="en-US" sz="4600" kern="1200">
                <a:solidFill>
                  <a:srgbClr val="FFFFFF"/>
                </a:solidFill>
                <a:latin typeface="+mj-lt"/>
                <a:ea typeface="+mj-ea"/>
                <a:cs typeface="+mj-cs"/>
              </a:rPr>
              <a:t>Dreams?</a:t>
            </a:r>
          </a:p>
        </p:txBody>
      </p:sp>
      <p:pic>
        <p:nvPicPr>
          <p:cNvPr id="5" name="Picture 4">
            <a:extLst>
              <a:ext uri="{FF2B5EF4-FFF2-40B4-BE49-F238E27FC236}">
                <a16:creationId xmlns:a16="http://schemas.microsoft.com/office/drawing/2014/main" id="{E36105E8-FF0C-2F54-36FA-9A90DB0D6B76}"/>
              </a:ext>
            </a:extLst>
          </p:cNvPr>
          <p:cNvPicPr>
            <a:picLocks noChangeAspect="1"/>
          </p:cNvPicPr>
          <p:nvPr/>
        </p:nvPicPr>
        <p:blipFill>
          <a:blip r:embed="rId2"/>
          <a:stretch>
            <a:fillRect/>
          </a:stretch>
        </p:blipFill>
        <p:spPr>
          <a:xfrm>
            <a:off x="8315325" y="5450897"/>
            <a:ext cx="3000375" cy="420052"/>
          </a:xfrm>
          <a:prstGeom prst="rect">
            <a:avLst/>
          </a:prstGeom>
        </p:spPr>
      </p:pic>
    </p:spTree>
    <p:extLst>
      <p:ext uri="{BB962C8B-B14F-4D97-AF65-F5344CB8AC3E}">
        <p14:creationId xmlns:p14="http://schemas.microsoft.com/office/powerpoint/2010/main" val="258047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64FAA-6A69-FC49-9F85-2BB7E1BCC13F}"/>
              </a:ext>
            </a:extLst>
          </p:cNvPr>
          <p:cNvSpPr>
            <a:spLocks noGrp="1"/>
          </p:cNvSpPr>
          <p:nvPr>
            <p:ph type="title"/>
          </p:nvPr>
        </p:nvSpPr>
        <p:spPr>
          <a:xfrm>
            <a:off x="6094105" y="802955"/>
            <a:ext cx="4977976" cy="1454051"/>
          </a:xfrm>
        </p:spPr>
        <p:txBody>
          <a:bodyPr>
            <a:normAutofit/>
          </a:bodyPr>
          <a:lstStyle/>
          <a:p>
            <a:r>
              <a:rPr lang="en-US" sz="3300" dirty="0">
                <a:solidFill>
                  <a:schemeClr val="tx2"/>
                </a:solidFill>
              </a:rPr>
              <a:t>Where has the $750M in innovation spending had the </a:t>
            </a:r>
            <a:r>
              <a:rPr lang="en-US" sz="3300" dirty="0">
                <a:solidFill>
                  <a:schemeClr val="tx2"/>
                </a:solidFill>
                <a:highlight>
                  <a:srgbClr val="FFFF00"/>
                </a:highlight>
              </a:rPr>
              <a:t>greatest impact? </a:t>
            </a:r>
          </a:p>
        </p:txBody>
      </p:sp>
      <p:pic>
        <p:nvPicPr>
          <p:cNvPr id="26" name="Graphic 25" descr="Business Growth">
            <a:extLst>
              <a:ext uri="{FF2B5EF4-FFF2-40B4-BE49-F238E27FC236}">
                <a16:creationId xmlns:a16="http://schemas.microsoft.com/office/drawing/2014/main" id="{B5CC9520-CA03-B602-A5AC-9650B24AD5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758441D-29D1-DBBF-66EA-08D12C17A412}"/>
              </a:ext>
            </a:extLst>
          </p:cNvPr>
          <p:cNvSpPr>
            <a:spLocks noGrp="1"/>
          </p:cNvSpPr>
          <p:nvPr>
            <p:ph idx="1"/>
          </p:nvPr>
        </p:nvSpPr>
        <p:spPr>
          <a:xfrm>
            <a:off x="6090574" y="2421682"/>
            <a:ext cx="4977578" cy="3639289"/>
          </a:xfrm>
        </p:spPr>
        <p:txBody>
          <a:bodyPr anchor="ctr">
            <a:normAutofit/>
          </a:bodyPr>
          <a:lstStyle/>
          <a:p>
            <a:pPr marL="0" indent="0">
              <a:buNone/>
            </a:pPr>
            <a:endParaRPr lang="en-US" sz="1300">
              <a:solidFill>
                <a:schemeClr val="tx2"/>
              </a:solidFill>
            </a:endParaRPr>
          </a:p>
          <a:p>
            <a:r>
              <a:rPr lang="en-US" sz="1300">
                <a:solidFill>
                  <a:schemeClr val="tx2"/>
                </a:solidFill>
              </a:rPr>
              <a:t>What have we learned about the </a:t>
            </a:r>
            <a:r>
              <a:rPr lang="en-US" sz="1300">
                <a:solidFill>
                  <a:schemeClr val="tx2"/>
                </a:solidFill>
                <a:highlight>
                  <a:srgbClr val="FFFF00"/>
                </a:highlight>
              </a:rPr>
              <a:t>strengths and challenges </a:t>
            </a:r>
            <a:r>
              <a:rPr lang="en-US" sz="1300">
                <a:solidFill>
                  <a:schemeClr val="tx2"/>
                </a:solidFill>
              </a:rPr>
              <a:t>of the past 20 years of innovation investments that should guide our path forward?</a:t>
            </a:r>
          </a:p>
          <a:p>
            <a:endParaRPr lang="en-US" sz="1300">
              <a:solidFill>
                <a:schemeClr val="tx2"/>
              </a:solidFill>
            </a:endParaRPr>
          </a:p>
          <a:p>
            <a:r>
              <a:rPr lang="en-US" sz="1300">
                <a:solidFill>
                  <a:schemeClr val="tx2"/>
                </a:solidFill>
              </a:rPr>
              <a:t>Under Prop. 1, Counties are </a:t>
            </a:r>
            <a:r>
              <a:rPr lang="en-US" sz="1300">
                <a:solidFill>
                  <a:schemeClr val="tx2"/>
                </a:solidFill>
                <a:highlight>
                  <a:srgbClr val="FFFF00"/>
                </a:highlight>
              </a:rPr>
              <a:t>required to innovate on their own</a:t>
            </a:r>
            <a:r>
              <a:rPr lang="en-US" sz="1300">
                <a:solidFill>
                  <a:schemeClr val="tx2"/>
                </a:solidFill>
              </a:rPr>
              <a:t>. How can the Commission support them?</a:t>
            </a:r>
          </a:p>
          <a:p>
            <a:endParaRPr lang="en-US" sz="1300">
              <a:solidFill>
                <a:schemeClr val="tx2"/>
              </a:solidFill>
            </a:endParaRPr>
          </a:p>
          <a:p>
            <a:r>
              <a:rPr lang="en-US" sz="1300">
                <a:solidFill>
                  <a:schemeClr val="tx2"/>
                </a:solidFill>
              </a:rPr>
              <a:t>Under Prop. 1, the </a:t>
            </a:r>
            <a:r>
              <a:rPr lang="en-US" sz="1300">
                <a:solidFill>
                  <a:schemeClr val="tx2"/>
                </a:solidFill>
                <a:highlight>
                  <a:srgbClr val="FFFF00"/>
                </a:highlight>
              </a:rPr>
              <a:t>Commission has $100M over 5 years</a:t>
            </a:r>
            <a:r>
              <a:rPr lang="en-US" sz="1300">
                <a:solidFill>
                  <a:schemeClr val="tx2"/>
                </a:solidFill>
              </a:rPr>
              <a:t>. How can the Commission make the best use of innovation funding?</a:t>
            </a:r>
          </a:p>
          <a:p>
            <a:endParaRPr lang="en-US" sz="1300">
              <a:solidFill>
                <a:schemeClr val="tx2"/>
              </a:solidFill>
            </a:endParaRPr>
          </a:p>
          <a:p>
            <a:r>
              <a:rPr lang="en-US" sz="1300">
                <a:solidFill>
                  <a:schemeClr val="tx2"/>
                </a:solidFill>
              </a:rPr>
              <a:t>If successful, the Commission </a:t>
            </a:r>
            <a:r>
              <a:rPr lang="en-US" sz="1300">
                <a:solidFill>
                  <a:schemeClr val="tx2"/>
                </a:solidFill>
                <a:highlight>
                  <a:srgbClr val="FFFF00"/>
                </a:highlight>
              </a:rPr>
              <a:t>can request new innovation funding</a:t>
            </a:r>
            <a:r>
              <a:rPr lang="en-US" sz="1300">
                <a:solidFill>
                  <a:schemeClr val="tx2"/>
                </a:solidFill>
              </a:rPr>
              <a:t>. What do we need to accomplish to secure future funding?</a:t>
            </a:r>
          </a:p>
        </p:txBody>
      </p:sp>
      <p:grpSp>
        <p:nvGrpSpPr>
          <p:cNvPr id="39" name="Group 38">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40" name="Freeform: Shape 39">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302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B80DA-4C04-79A9-BC22-2B9563CF2F7A}"/>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Governor Newsom &amp; Secretary Johnson </a:t>
            </a:r>
          </a:p>
        </p:txBody>
      </p:sp>
      <p:pic>
        <p:nvPicPr>
          <p:cNvPr id="21" name="Graphic 20" descr="Onboarding">
            <a:extLst>
              <a:ext uri="{FF2B5EF4-FFF2-40B4-BE49-F238E27FC236}">
                <a16:creationId xmlns:a16="http://schemas.microsoft.com/office/drawing/2014/main" id="{812EEAF2-B9DE-55F1-7120-443E50CB5C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32EC0B7D-F86B-79A9-71FE-B04BFDD65406}"/>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rPr>
              <a:t>How do we close the gap between the public and private sectors to accelerate innovation </a:t>
            </a:r>
            <a:r>
              <a:rPr lang="en-US" sz="1800">
                <a:solidFill>
                  <a:schemeClr val="tx2"/>
                </a:solidFill>
                <a:highlight>
                  <a:srgbClr val="FFFF00"/>
                </a:highlight>
              </a:rPr>
              <a:t>to support those who need it most</a:t>
            </a:r>
            <a:r>
              <a:rPr lang="en-US" sz="1800">
                <a:solidFill>
                  <a:schemeClr val="tx2"/>
                </a:solidFill>
              </a:rPr>
              <a:t>?</a:t>
            </a:r>
          </a:p>
          <a:p>
            <a:pPr marL="0" indent="0">
              <a:buNone/>
            </a:pPr>
            <a:endParaRPr lang="en-US" sz="1800">
              <a:solidFill>
                <a:schemeClr val="tx2"/>
              </a:solidFill>
            </a:endParaRPr>
          </a:p>
          <a:p>
            <a:r>
              <a:rPr lang="en-US" sz="1800">
                <a:solidFill>
                  <a:schemeClr val="tx2"/>
                </a:solidFill>
              </a:rPr>
              <a:t>Want insight and an </a:t>
            </a:r>
            <a:r>
              <a:rPr lang="en-US" sz="1800">
                <a:solidFill>
                  <a:schemeClr val="tx2"/>
                </a:solidFill>
                <a:highlight>
                  <a:srgbClr val="FFFF00"/>
                </a:highlight>
              </a:rPr>
              <a:t>opportunity to collaborate with CBH </a:t>
            </a:r>
            <a:r>
              <a:rPr lang="en-US" sz="1800">
                <a:solidFill>
                  <a:schemeClr val="tx2"/>
                </a:solidFill>
              </a:rPr>
              <a:t>on the goals of innovation.</a:t>
            </a:r>
          </a:p>
          <a:p>
            <a:pPr marL="0" indent="0">
              <a:buNone/>
            </a:pPr>
            <a:endParaRPr lang="en-US" sz="1800">
              <a:solidFill>
                <a:schemeClr val="tx2"/>
              </a:solidFill>
            </a:endParaRPr>
          </a:p>
          <a:p>
            <a:r>
              <a:rPr lang="en-US" sz="1800">
                <a:solidFill>
                  <a:schemeClr val="tx2"/>
                </a:solidFill>
              </a:rPr>
              <a:t>How do we address </a:t>
            </a:r>
            <a:r>
              <a:rPr lang="en-US" sz="1800">
                <a:solidFill>
                  <a:schemeClr val="tx2"/>
                </a:solidFill>
                <a:highlight>
                  <a:srgbClr val="FFFF00"/>
                </a:highlight>
              </a:rPr>
              <a:t>the barriers </a:t>
            </a:r>
            <a:r>
              <a:rPr lang="en-US" sz="1800">
                <a:solidFill>
                  <a:schemeClr val="tx2"/>
                </a:solidFill>
              </a:rPr>
              <a:t>across a siloed government that supports behavioral health with disconnected programs?</a:t>
            </a:r>
          </a:p>
          <a:p>
            <a:endParaRPr lang="en-US" sz="1800">
              <a:solidFill>
                <a:schemeClr val="tx2"/>
              </a:solidFill>
            </a:endParaRPr>
          </a:p>
        </p:txBody>
      </p:sp>
      <p:grpSp>
        <p:nvGrpSpPr>
          <p:cNvPr id="28" name="Group 27">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9" name="Freeform: Shape 28">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7917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187D9-9064-71D5-3469-3CF386150112}"/>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Origins and Purpose of the CBH - </a:t>
            </a:r>
            <a:r>
              <a:rPr lang="en-US" sz="3600">
                <a:solidFill>
                  <a:schemeClr val="tx2"/>
                </a:solidFill>
                <a:highlight>
                  <a:srgbClr val="FFFF00"/>
                </a:highlight>
              </a:rPr>
              <a:t>Better</a:t>
            </a:r>
          </a:p>
        </p:txBody>
      </p:sp>
      <p:pic>
        <p:nvPicPr>
          <p:cNvPr id="21" name="Graphic 20" descr="Health">
            <a:extLst>
              <a:ext uri="{FF2B5EF4-FFF2-40B4-BE49-F238E27FC236}">
                <a16:creationId xmlns:a16="http://schemas.microsoft.com/office/drawing/2014/main" id="{3312B976-0806-6803-9B64-E067CE41D2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E4472F2D-63B6-8F12-C8FF-95D65098304A}"/>
              </a:ext>
            </a:extLst>
          </p:cNvPr>
          <p:cNvSpPr>
            <a:spLocks noGrp="1"/>
          </p:cNvSpPr>
          <p:nvPr>
            <p:ph idx="1"/>
          </p:nvPr>
        </p:nvSpPr>
        <p:spPr>
          <a:xfrm>
            <a:off x="6090574" y="2421682"/>
            <a:ext cx="4977578" cy="3639289"/>
          </a:xfrm>
        </p:spPr>
        <p:txBody>
          <a:bodyPr anchor="ctr">
            <a:normAutofit/>
          </a:bodyPr>
          <a:lstStyle/>
          <a:p>
            <a:pPr marL="0" indent="0">
              <a:buNone/>
            </a:pPr>
            <a:r>
              <a:rPr lang="en-US" sz="1100">
                <a:solidFill>
                  <a:schemeClr val="tx2"/>
                </a:solidFill>
              </a:rPr>
              <a:t>The Commission was formed to </a:t>
            </a:r>
            <a:r>
              <a:rPr lang="en-US" sz="1100">
                <a:solidFill>
                  <a:schemeClr val="tx2"/>
                </a:solidFill>
                <a:highlight>
                  <a:srgbClr val="FFFF00"/>
                </a:highlight>
              </a:rPr>
              <a:t>drive transformational change</a:t>
            </a:r>
            <a:r>
              <a:rPr lang="en-US" sz="1100">
                <a:solidFill>
                  <a:schemeClr val="tx2"/>
                </a:solidFill>
              </a:rPr>
              <a:t>.</a:t>
            </a:r>
          </a:p>
          <a:p>
            <a:pPr marL="0" indent="0">
              <a:buNone/>
            </a:pPr>
            <a:r>
              <a:rPr lang="en-US" sz="1100">
                <a:solidFill>
                  <a:schemeClr val="tx2"/>
                </a:solidFill>
              </a:rPr>
              <a:t> </a:t>
            </a:r>
          </a:p>
          <a:p>
            <a:pPr marL="0" indent="0">
              <a:buNone/>
            </a:pPr>
            <a:r>
              <a:rPr lang="en-US" sz="1100">
                <a:solidFill>
                  <a:schemeClr val="tx2"/>
                </a:solidFill>
              </a:rPr>
              <a:t>To set expectations that we </a:t>
            </a:r>
            <a:r>
              <a:rPr lang="en-US" sz="1100">
                <a:solidFill>
                  <a:schemeClr val="tx2"/>
                </a:solidFill>
                <a:highlight>
                  <a:srgbClr val="FFFF00"/>
                </a:highlight>
              </a:rPr>
              <a:t>can do better</a:t>
            </a:r>
            <a:r>
              <a:rPr lang="en-US" sz="1100">
                <a:solidFill>
                  <a:schemeClr val="tx2"/>
                </a:solidFill>
              </a:rPr>
              <a:t>. </a:t>
            </a:r>
          </a:p>
          <a:p>
            <a:pPr marL="0" indent="0">
              <a:buNone/>
            </a:pPr>
            <a:endParaRPr lang="en-US" sz="1100">
              <a:solidFill>
                <a:schemeClr val="tx2"/>
              </a:solidFill>
            </a:endParaRPr>
          </a:p>
          <a:p>
            <a:pPr marL="0" indent="0">
              <a:buNone/>
            </a:pPr>
            <a:r>
              <a:rPr lang="en-US" sz="1100">
                <a:solidFill>
                  <a:schemeClr val="tx2"/>
                </a:solidFill>
              </a:rPr>
              <a:t>To lend our voice and vision to clients and families </a:t>
            </a:r>
            <a:r>
              <a:rPr lang="en-US" sz="1100">
                <a:solidFill>
                  <a:schemeClr val="tx2"/>
                </a:solidFill>
                <a:highlight>
                  <a:srgbClr val="FFFF00"/>
                </a:highlight>
              </a:rPr>
              <a:t>who deserve better</a:t>
            </a:r>
            <a:r>
              <a:rPr lang="en-US" sz="1100">
                <a:solidFill>
                  <a:schemeClr val="tx2"/>
                </a:solidFill>
              </a:rPr>
              <a:t> and to taxpayers who are </a:t>
            </a:r>
            <a:r>
              <a:rPr lang="en-US" sz="1100">
                <a:solidFill>
                  <a:schemeClr val="tx2"/>
                </a:solidFill>
                <a:highlight>
                  <a:srgbClr val="FFFF00"/>
                </a:highlight>
              </a:rPr>
              <a:t>questioning how billions </a:t>
            </a:r>
            <a:r>
              <a:rPr lang="en-US" sz="1100">
                <a:solidFill>
                  <a:schemeClr val="tx2"/>
                </a:solidFill>
              </a:rPr>
              <a:t>in behavioral health funds are spent. </a:t>
            </a:r>
          </a:p>
          <a:p>
            <a:pPr marL="0" indent="0">
              <a:buNone/>
            </a:pPr>
            <a:endParaRPr lang="en-US" sz="1100">
              <a:solidFill>
                <a:schemeClr val="tx2"/>
              </a:solidFill>
            </a:endParaRPr>
          </a:p>
          <a:p>
            <a:pPr marL="0" indent="0">
              <a:buNone/>
            </a:pPr>
            <a:r>
              <a:rPr lang="en-US" sz="1100">
                <a:solidFill>
                  <a:schemeClr val="tx2"/>
                </a:solidFill>
              </a:rPr>
              <a:t>To </a:t>
            </a:r>
            <a:r>
              <a:rPr lang="en-US" sz="1100">
                <a:solidFill>
                  <a:schemeClr val="tx2"/>
                </a:solidFill>
                <a:highlight>
                  <a:srgbClr val="FFFF00"/>
                </a:highlight>
              </a:rPr>
              <a:t>bring together leaders </a:t>
            </a:r>
            <a:r>
              <a:rPr lang="en-US" sz="1100">
                <a:solidFill>
                  <a:schemeClr val="tx2"/>
                </a:solidFill>
              </a:rPr>
              <a:t>from the behavioral health field, education, public safety, veterans services, housing, substance use services, labor and business and others to inform policymakers and program leaders on </a:t>
            </a:r>
            <a:r>
              <a:rPr lang="en-US" sz="1100">
                <a:solidFill>
                  <a:schemeClr val="tx2"/>
                </a:solidFill>
                <a:highlight>
                  <a:srgbClr val="FFFF00"/>
                </a:highlight>
              </a:rPr>
              <a:t>how we can do better</a:t>
            </a:r>
            <a:r>
              <a:rPr lang="en-US" sz="1100">
                <a:solidFill>
                  <a:schemeClr val="tx2"/>
                </a:solidFill>
              </a:rPr>
              <a:t>. </a:t>
            </a:r>
          </a:p>
          <a:p>
            <a:pPr marL="0" indent="0">
              <a:buNone/>
            </a:pPr>
            <a:endParaRPr lang="en-US" sz="1100">
              <a:solidFill>
                <a:schemeClr val="tx2"/>
              </a:solidFill>
            </a:endParaRPr>
          </a:p>
          <a:p>
            <a:pPr marL="0" indent="0">
              <a:buNone/>
            </a:pPr>
            <a:r>
              <a:rPr lang="en-US" sz="1100">
                <a:solidFill>
                  <a:schemeClr val="tx2"/>
                </a:solidFill>
              </a:rPr>
              <a:t>The Commission was formed to </a:t>
            </a:r>
            <a:r>
              <a:rPr lang="en-US" sz="1100">
                <a:solidFill>
                  <a:schemeClr val="tx2"/>
                </a:solidFill>
                <a:highlight>
                  <a:srgbClr val="FFFF00"/>
                </a:highlight>
              </a:rPr>
              <a:t>challenge the field, set aspirations, and drive improvements. </a:t>
            </a:r>
          </a:p>
          <a:p>
            <a:pPr marL="0" indent="0">
              <a:buNone/>
            </a:pPr>
            <a:endParaRPr lang="en-US" sz="1100">
              <a:solidFill>
                <a:schemeClr val="tx2"/>
              </a:solidFill>
            </a:endParaRPr>
          </a:p>
        </p:txBody>
      </p:sp>
      <p:grpSp>
        <p:nvGrpSpPr>
          <p:cNvPr id="22" name="Group 2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3" name="Freeform: Shape 2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0514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E0FB0-6CC9-6ECA-84D8-AE29C32ECF9D}"/>
              </a:ext>
            </a:extLst>
          </p:cNvPr>
          <p:cNvSpPr>
            <a:spLocks noGrp="1"/>
          </p:cNvSpPr>
          <p:nvPr>
            <p:ph type="title"/>
          </p:nvPr>
        </p:nvSpPr>
        <p:spPr>
          <a:xfrm>
            <a:off x="6958260" y="2020258"/>
            <a:ext cx="4977976" cy="1454051"/>
          </a:xfrm>
        </p:spPr>
        <p:txBody>
          <a:bodyPr>
            <a:normAutofit fontScale="90000"/>
          </a:bodyPr>
          <a:lstStyle/>
          <a:p>
            <a:r>
              <a:rPr lang="en-US" sz="2000" b="1" dirty="0">
                <a:solidFill>
                  <a:schemeClr val="tx2"/>
                </a:solidFill>
              </a:rPr>
              <a:t>Best Practices of an “Innovation Incubator”</a:t>
            </a:r>
            <a:br>
              <a:rPr lang="en-US" sz="2000" dirty="0">
                <a:solidFill>
                  <a:schemeClr val="tx2"/>
                </a:solidFill>
              </a:rPr>
            </a:br>
            <a:br>
              <a:rPr lang="en-US" sz="2000" dirty="0">
                <a:solidFill>
                  <a:schemeClr val="tx2"/>
                </a:solidFill>
              </a:rPr>
            </a:br>
            <a:r>
              <a:rPr lang="en-US" sz="2000" dirty="0">
                <a:solidFill>
                  <a:schemeClr val="tx2"/>
                </a:solidFill>
              </a:rPr>
              <a:t>Innovative processes are dynamic and require a blend of creativity, strategic planning, and adaptability to bring new ideas to life – </a:t>
            </a:r>
            <a:r>
              <a:rPr lang="en-US" sz="2000" dirty="0">
                <a:solidFill>
                  <a:schemeClr val="tx2"/>
                </a:solidFill>
                <a:highlight>
                  <a:srgbClr val="FFFF00"/>
                </a:highlight>
              </a:rPr>
              <a:t>ideas that are customer-centric</a:t>
            </a:r>
            <a:br>
              <a:rPr lang="en-US" sz="1700" dirty="0">
                <a:solidFill>
                  <a:schemeClr val="tx2"/>
                </a:solidFill>
                <a:highlight>
                  <a:srgbClr val="FFFF00"/>
                </a:highlight>
              </a:rPr>
            </a:br>
            <a:endParaRPr lang="en-US" sz="1700" dirty="0">
              <a:solidFill>
                <a:schemeClr val="tx2"/>
              </a:solidFill>
            </a:endParaRPr>
          </a:p>
        </p:txBody>
      </p:sp>
      <p:pic>
        <p:nvPicPr>
          <p:cNvPr id="7" name="Graphic 6" descr="CRM Customer Insights App">
            <a:extLst>
              <a:ext uri="{FF2B5EF4-FFF2-40B4-BE49-F238E27FC236}">
                <a16:creationId xmlns:a16="http://schemas.microsoft.com/office/drawing/2014/main" id="{CFCAE3C4-A53A-8867-BFA4-32D3498831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F2C4E303-D3FC-900B-A359-7A578D47EADE}"/>
              </a:ext>
            </a:extLst>
          </p:cNvPr>
          <p:cNvSpPr>
            <a:spLocks noGrp="1"/>
          </p:cNvSpPr>
          <p:nvPr>
            <p:ph idx="1"/>
          </p:nvPr>
        </p:nvSpPr>
        <p:spPr>
          <a:xfrm>
            <a:off x="6718571" y="3931015"/>
            <a:ext cx="4977578" cy="2701686"/>
          </a:xfrm>
        </p:spPr>
        <p:txBody>
          <a:bodyPr anchor="ctr">
            <a:normAutofit/>
          </a:bodyPr>
          <a:lstStyle/>
          <a:p>
            <a:pPr marL="0" indent="0">
              <a:buNone/>
            </a:pPr>
            <a:r>
              <a:rPr lang="en-US" sz="1500" b="1" dirty="0">
                <a:solidFill>
                  <a:schemeClr val="tx2"/>
                </a:solidFill>
              </a:rPr>
              <a:t>     Tools:</a:t>
            </a:r>
          </a:p>
          <a:p>
            <a:pPr>
              <a:buFont typeface="Arial" panose="020B0604020202020204" pitchFamily="34" charset="0"/>
              <a:buChar char="•"/>
            </a:pPr>
            <a:r>
              <a:rPr lang="en-US" sz="1500" b="1" dirty="0">
                <a:solidFill>
                  <a:schemeClr val="tx2"/>
                </a:solidFill>
              </a:rPr>
              <a:t>Open Innovation:</a:t>
            </a:r>
            <a:r>
              <a:rPr lang="en-US" sz="1500" dirty="0">
                <a:solidFill>
                  <a:schemeClr val="tx2"/>
                </a:solidFill>
              </a:rPr>
              <a:t> Leveraging external ideas and collaborations to drive innovation.</a:t>
            </a:r>
          </a:p>
          <a:p>
            <a:pPr>
              <a:buFont typeface="Arial" panose="020B0604020202020204" pitchFamily="34" charset="0"/>
              <a:buChar char="•"/>
            </a:pPr>
            <a:r>
              <a:rPr lang="en-US" sz="1500" b="1" dirty="0">
                <a:solidFill>
                  <a:schemeClr val="tx2"/>
                </a:solidFill>
              </a:rPr>
              <a:t>Lean Startup:</a:t>
            </a:r>
            <a:r>
              <a:rPr lang="en-US" sz="1500" dirty="0">
                <a:solidFill>
                  <a:schemeClr val="tx2"/>
                </a:solidFill>
              </a:rPr>
              <a:t> Emphasizing rapid prototyping, iterative testing, and customer feedback.</a:t>
            </a:r>
          </a:p>
          <a:p>
            <a:pPr>
              <a:buFont typeface="Arial" panose="020B0604020202020204" pitchFamily="34" charset="0"/>
              <a:buChar char="•"/>
            </a:pPr>
            <a:r>
              <a:rPr lang="en-US" sz="1500" b="1" dirty="0">
                <a:solidFill>
                  <a:schemeClr val="tx2"/>
                </a:solidFill>
              </a:rPr>
              <a:t>Design Thinking:</a:t>
            </a:r>
            <a:r>
              <a:rPr lang="en-US" sz="1500" dirty="0">
                <a:solidFill>
                  <a:schemeClr val="tx2"/>
                </a:solidFill>
              </a:rPr>
              <a:t> A human-centered approach to problem-solving and innovation.</a:t>
            </a:r>
          </a:p>
          <a:p>
            <a:pPr>
              <a:buFont typeface="Arial" panose="020B0604020202020204" pitchFamily="34" charset="0"/>
              <a:buChar char="•"/>
            </a:pPr>
            <a:r>
              <a:rPr lang="en-US" sz="1500" b="1" dirty="0">
                <a:solidFill>
                  <a:schemeClr val="tx2"/>
                </a:solidFill>
              </a:rPr>
              <a:t>Agile Methodology:</a:t>
            </a:r>
            <a:r>
              <a:rPr lang="en-US" sz="1500" dirty="0">
                <a:solidFill>
                  <a:schemeClr val="tx2"/>
                </a:solidFill>
              </a:rPr>
              <a:t> A flexible and iterative approach to project management and product development.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CF952810-E911-DE3F-6DCC-82001E0775B8}"/>
              </a:ext>
            </a:extLst>
          </p:cNvPr>
          <p:cNvSpPr txBox="1"/>
          <p:nvPr/>
        </p:nvSpPr>
        <p:spPr>
          <a:xfrm>
            <a:off x="2059896" y="323257"/>
            <a:ext cx="8072207" cy="1200329"/>
          </a:xfrm>
          <a:prstGeom prst="rect">
            <a:avLst/>
          </a:prstGeom>
          <a:solidFill>
            <a:schemeClr val="bg1"/>
          </a:solidFill>
        </p:spPr>
        <p:txBody>
          <a:bodyPr wrap="square" rtlCol="0">
            <a:spAutoFit/>
          </a:bodyPr>
          <a:lstStyle/>
          <a:p>
            <a:r>
              <a:rPr lang="en-US" sz="2400" b="1" dirty="0"/>
              <a:t>Q - How do we create a trusted government?</a:t>
            </a:r>
          </a:p>
          <a:p>
            <a:endParaRPr lang="en-US" sz="2400" b="1" dirty="0"/>
          </a:p>
          <a:p>
            <a:r>
              <a:rPr lang="en-US" sz="2400" b="1" dirty="0"/>
              <a:t>A – Better Data, Services, and Outcomes at a lower cost</a:t>
            </a:r>
          </a:p>
        </p:txBody>
      </p:sp>
    </p:spTree>
    <p:extLst>
      <p:ext uri="{BB962C8B-B14F-4D97-AF65-F5344CB8AC3E}">
        <p14:creationId xmlns:p14="http://schemas.microsoft.com/office/powerpoint/2010/main" val="148034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EF3A0D-A7EC-3345-733B-94FA70AA634D}"/>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CBH Strategic Plan 2024 –2027</a:t>
            </a:r>
          </a:p>
        </p:txBody>
      </p:sp>
      <p:sp>
        <p:nvSpPr>
          <p:cNvPr id="3" name="Content Placeholder 2">
            <a:extLst>
              <a:ext uri="{FF2B5EF4-FFF2-40B4-BE49-F238E27FC236}">
                <a16:creationId xmlns:a16="http://schemas.microsoft.com/office/drawing/2014/main" id="{27E22806-975A-0A43-5353-F3D8AFA76DB3}"/>
              </a:ext>
            </a:extLst>
          </p:cNvPr>
          <p:cNvSpPr>
            <a:spLocks noGrp="1"/>
          </p:cNvSpPr>
          <p:nvPr>
            <p:ph idx="1"/>
          </p:nvPr>
        </p:nvSpPr>
        <p:spPr>
          <a:xfrm>
            <a:off x="6172200" y="804672"/>
            <a:ext cx="5221224" cy="5230368"/>
          </a:xfrm>
        </p:spPr>
        <p:txBody>
          <a:bodyPr anchor="ctr">
            <a:normAutofit/>
          </a:bodyPr>
          <a:lstStyle/>
          <a:p>
            <a:pPr marL="0" indent="0">
              <a:buNone/>
            </a:pPr>
            <a:r>
              <a:rPr lang="en-US" sz="1700">
                <a:solidFill>
                  <a:schemeClr val="tx2"/>
                </a:solidFill>
              </a:rPr>
              <a:t>The Commission spent a year listening to the community and </a:t>
            </a:r>
            <a:r>
              <a:rPr lang="en-US" sz="1700">
                <a:solidFill>
                  <a:schemeClr val="tx2"/>
                </a:solidFill>
                <a:highlight>
                  <a:srgbClr val="FFFF00"/>
                </a:highlight>
              </a:rPr>
              <a:t>adopted a Strategic Plan in 2024. </a:t>
            </a:r>
          </a:p>
          <a:p>
            <a:pPr marL="0" indent="0">
              <a:buNone/>
            </a:pPr>
            <a:endParaRPr lang="en-US" sz="1700">
              <a:solidFill>
                <a:schemeClr val="tx2"/>
              </a:solidFill>
            </a:endParaRPr>
          </a:p>
          <a:p>
            <a:pPr marL="0" indent="0">
              <a:buNone/>
            </a:pPr>
            <a:r>
              <a:rPr lang="en-US" sz="1700">
                <a:solidFill>
                  <a:schemeClr val="tx2"/>
                </a:solidFill>
              </a:rPr>
              <a:t>We must </a:t>
            </a:r>
            <a:r>
              <a:rPr lang="en-US" sz="1700">
                <a:solidFill>
                  <a:schemeClr val="tx2"/>
                </a:solidFill>
                <a:highlight>
                  <a:srgbClr val="FFFF00"/>
                </a:highlight>
              </a:rPr>
              <a:t>finish the strategic plan with Phase 2 </a:t>
            </a:r>
            <a:r>
              <a:rPr lang="en-US" sz="1700">
                <a:solidFill>
                  <a:schemeClr val="tx2"/>
                </a:solidFill>
              </a:rPr>
              <a:t>– establishing state metrics for behavioral health, which we measure the Commission’s progress against.</a:t>
            </a:r>
          </a:p>
          <a:p>
            <a:pPr marL="0" indent="0">
              <a:buNone/>
            </a:pPr>
            <a:endParaRPr lang="en-US" sz="1700">
              <a:solidFill>
                <a:schemeClr val="tx2"/>
              </a:solidFill>
            </a:endParaRPr>
          </a:p>
          <a:p>
            <a:pPr marL="0" indent="0">
              <a:buNone/>
            </a:pPr>
            <a:r>
              <a:rPr lang="en-US" sz="1700">
                <a:solidFill>
                  <a:schemeClr val="tx2"/>
                </a:solidFill>
                <a:highlight>
                  <a:srgbClr val="FFFF00"/>
                </a:highlight>
              </a:rPr>
              <a:t>Innovation is one of the four Plan priorities</a:t>
            </a:r>
            <a:r>
              <a:rPr lang="en-US" sz="1700">
                <a:solidFill>
                  <a:schemeClr val="tx2"/>
                </a:solidFill>
              </a:rPr>
              <a:t>.</a:t>
            </a:r>
          </a:p>
          <a:p>
            <a:pPr marL="0" indent="0">
              <a:buNone/>
            </a:pPr>
            <a:endParaRPr lang="en-US" sz="1700">
              <a:solidFill>
                <a:schemeClr val="tx2"/>
              </a:solidFill>
            </a:endParaRPr>
          </a:p>
          <a:p>
            <a:pPr marL="971550" lvl="1" indent="-514350">
              <a:buFont typeface="+mj-lt"/>
              <a:buAutoNum type="arabicPeriod"/>
            </a:pPr>
            <a:r>
              <a:rPr lang="en-US" sz="1700" b="1">
                <a:solidFill>
                  <a:schemeClr val="tx2"/>
                </a:solidFill>
              </a:rPr>
              <a:t>Champion Vision into Action</a:t>
            </a:r>
          </a:p>
          <a:p>
            <a:pPr marL="971550" lvl="1" indent="-514350">
              <a:buFont typeface="+mj-lt"/>
              <a:buAutoNum type="arabicPeriod"/>
            </a:pPr>
            <a:r>
              <a:rPr lang="en-US" sz="1700" b="1">
                <a:solidFill>
                  <a:schemeClr val="tx2"/>
                </a:solidFill>
              </a:rPr>
              <a:t>Catalyze Best Practices</a:t>
            </a:r>
          </a:p>
          <a:p>
            <a:pPr marL="971550" lvl="1" indent="-514350">
              <a:buFont typeface="+mj-lt"/>
              <a:buAutoNum type="arabicPeriod"/>
            </a:pPr>
            <a:r>
              <a:rPr lang="en-US" sz="1700" b="1">
                <a:solidFill>
                  <a:schemeClr val="tx2"/>
                </a:solidFill>
                <a:highlight>
                  <a:srgbClr val="FFFF00"/>
                </a:highlight>
              </a:rPr>
              <a:t>Inspire Innovation and Learning</a:t>
            </a:r>
          </a:p>
          <a:p>
            <a:pPr marL="971550" lvl="1" indent="-514350">
              <a:buFont typeface="+mj-lt"/>
              <a:buAutoNum type="arabicPeriod"/>
            </a:pPr>
            <a:r>
              <a:rPr lang="en-US" sz="1700" b="1">
                <a:solidFill>
                  <a:schemeClr val="tx2"/>
                </a:solidFill>
              </a:rPr>
              <a:t>Relentlessly Drive Expectations</a:t>
            </a:r>
          </a:p>
          <a:p>
            <a:pPr marL="457200" lvl="1" indent="0">
              <a:buNone/>
            </a:pPr>
            <a:endParaRPr lang="en-US" sz="1700" b="1">
              <a:solidFill>
                <a:schemeClr val="tx2"/>
              </a:solidFill>
            </a:endParaRPr>
          </a:p>
          <a:p>
            <a:pPr marL="0" indent="0">
              <a:buNone/>
            </a:pPr>
            <a:r>
              <a:rPr lang="en-US" sz="1700">
                <a:solidFill>
                  <a:schemeClr val="tx2"/>
                </a:solidFill>
              </a:rPr>
              <a:t>Staff is working on a proposal to help us </a:t>
            </a:r>
            <a:r>
              <a:rPr lang="en-US" sz="1700">
                <a:solidFill>
                  <a:schemeClr val="tx2"/>
                </a:solidFill>
                <a:highlight>
                  <a:srgbClr val="FFFF00"/>
                </a:highlight>
              </a:rPr>
              <a:t>monitor progress against the Plan</a:t>
            </a:r>
            <a:r>
              <a:rPr lang="en-US" sz="1700">
                <a:solidFill>
                  <a:schemeClr val="tx2"/>
                </a:solidFill>
              </a:rPr>
              <a:t>.</a:t>
            </a:r>
          </a:p>
          <a:p>
            <a:pPr marL="0" indent="0">
              <a:buNone/>
            </a:pPr>
            <a:endParaRPr lang="en-US" sz="1700">
              <a:solidFill>
                <a:schemeClr val="tx2"/>
              </a:solidFill>
            </a:endParaRPr>
          </a:p>
          <a:p>
            <a:pPr marL="0" indent="0">
              <a:buNone/>
            </a:pPr>
            <a:endParaRPr lang="en-US" sz="1700">
              <a:solidFill>
                <a:schemeClr val="tx2"/>
              </a:solidFill>
            </a:endParaRPr>
          </a:p>
          <a:p>
            <a:pPr marL="0" indent="0">
              <a:buNone/>
            </a:pPr>
            <a:endParaRPr lang="en-US" sz="1700">
              <a:solidFill>
                <a:schemeClr val="tx2"/>
              </a:solidFill>
            </a:endParaRPr>
          </a:p>
        </p:txBody>
      </p:sp>
    </p:spTree>
    <p:extLst>
      <p:ext uri="{BB962C8B-B14F-4D97-AF65-F5344CB8AC3E}">
        <p14:creationId xmlns:p14="http://schemas.microsoft.com/office/powerpoint/2010/main" val="334651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90DD3A-31EE-7288-63D3-24991A472443}"/>
              </a:ext>
            </a:extLst>
          </p:cNvPr>
          <p:cNvSpPr>
            <a:spLocks noGrp="1"/>
          </p:cNvSpPr>
          <p:nvPr>
            <p:ph type="title"/>
          </p:nvPr>
        </p:nvSpPr>
        <p:spPr>
          <a:xfrm>
            <a:off x="621792" y="1161288"/>
            <a:ext cx="4053970" cy="4526280"/>
          </a:xfrm>
        </p:spPr>
        <p:txBody>
          <a:bodyPr>
            <a:normAutofit/>
          </a:bodyPr>
          <a:lstStyle/>
          <a:p>
            <a:r>
              <a:rPr lang="en-US" sz="3600" dirty="0"/>
              <a:t>CBH Strategic Plan has </a:t>
            </a:r>
            <a:r>
              <a:rPr lang="en-US" sz="3600" dirty="0">
                <a:highlight>
                  <a:srgbClr val="FFFF00"/>
                </a:highlight>
              </a:rPr>
              <a:t>Three Objectives</a:t>
            </a:r>
            <a:r>
              <a:rPr lang="en-US" sz="3600" dirty="0"/>
              <a:t> for Innovation and Learning.</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49256CC-33F6-C8E6-11FC-CFD3BCB261FE}"/>
              </a:ext>
            </a:extLst>
          </p:cNvPr>
          <p:cNvGraphicFramePr>
            <a:graphicFrameLocks noGrp="1"/>
          </p:cNvGraphicFramePr>
          <p:nvPr>
            <p:ph idx="1"/>
            <p:extLst>
              <p:ext uri="{D42A27DB-BD31-4B8C-83A1-F6EECF244321}">
                <p14:modId xmlns:p14="http://schemas.microsoft.com/office/powerpoint/2010/main" val="325955436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964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5596</TotalTime>
  <Words>2761</Words>
  <Application>Microsoft Office PowerPoint</Application>
  <PresentationFormat>Widescreen</PresentationFormat>
  <Paragraphs>247</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Aptos Display</vt:lpstr>
      <vt:lpstr>Arial</vt:lpstr>
      <vt:lpstr>Calibri</vt:lpstr>
      <vt:lpstr>Office Theme</vt:lpstr>
      <vt:lpstr>CBH Innovation Report</vt:lpstr>
      <vt:lpstr>Executive Summary</vt:lpstr>
      <vt:lpstr>Origins of Behavioral Health Innovation</vt:lpstr>
      <vt:lpstr>Where has the $750M in innovation spending had the greatest impact? </vt:lpstr>
      <vt:lpstr>Governor Newsom &amp; Secretary Johnson </vt:lpstr>
      <vt:lpstr>Origins and Purpose of the CBH - Better</vt:lpstr>
      <vt:lpstr>Best Practices of an “Innovation Incubator”  Innovative processes are dynamic and require a blend of creativity, strategic planning, and adaptability to bring new ideas to life – ideas that are customer-centric </vt:lpstr>
      <vt:lpstr>CBH Strategic Plan 2024 –2027</vt:lpstr>
      <vt:lpstr>CBH Strategic Plan has Three Objectives for Innovation and Learning.</vt:lpstr>
      <vt:lpstr>Prop 1 Creates the Innovation Fund</vt:lpstr>
      <vt:lpstr>We are no longer in the business of approving county innovation programs.    We have seeded important HHS programs.  What are our future priorities?</vt:lpstr>
      <vt:lpstr>Where should the Commission Provide Value to the State?  Tension - Are we going to embrace today’s system or drive tomorrow’s Innovation Inncubator?</vt:lpstr>
      <vt:lpstr>From the Commission’s draft Strategic Plan on Early Psychosis Intervention</vt:lpstr>
      <vt:lpstr>Key Driver #1 - Set Public Expectations</vt:lpstr>
      <vt:lpstr>Key Driver #2 – Create Sustainable Financing</vt:lpstr>
      <vt:lpstr>Opportunity to Support Sustainable Finance –  the private market is ready to invest</vt:lpstr>
      <vt:lpstr>My Recommendation – We need to establish a BH Institute for Sustainable Financing (ISF)</vt:lpstr>
      <vt:lpstr>Financing Strategies</vt:lpstr>
      <vt:lpstr>Borrowing</vt:lpstr>
      <vt:lpstr>Investment/Development Banks </vt:lpstr>
      <vt:lpstr>Philanthropy, Private Equity, Venture Capital, and other alternative financing strategies </vt:lpstr>
      <vt:lpstr>Reimbursement Financing.   Where are the insurance companies in BH? </vt:lpstr>
      <vt:lpstr>Grant Funding </vt:lpstr>
      <vt:lpstr>Opportunities for Prev. and Early Intervention</vt:lpstr>
      <vt:lpstr>My Recommendation – We need to establish a BH Institute for Sustainable Financing (ISF)</vt:lpstr>
      <vt:lpstr>Key Challenges: Early Psychosis Intervention</vt:lpstr>
      <vt:lpstr>Other BH Innovation Possibilities – Page 1</vt:lpstr>
      <vt:lpstr>Other BH Innovation Possibilities – Page 2</vt:lpstr>
      <vt:lpstr>Other BH Innovation Possibilities – Page 3</vt:lpstr>
      <vt:lpstr>But need to get sustainable funding or its all a waste of time</vt:lpstr>
      <vt:lpstr>What’s Next for CBH?</vt:lpstr>
      <vt:lpstr>Questions? Concerns? Comments?  Dreams?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carnevale</dc:creator>
  <cp:lastModifiedBy>steve carnevale</cp:lastModifiedBy>
  <cp:revision>6</cp:revision>
  <dcterms:created xsi:type="dcterms:W3CDTF">2025-02-17T14:43:22Z</dcterms:created>
  <dcterms:modified xsi:type="dcterms:W3CDTF">2025-02-27T16:01:51Z</dcterms:modified>
</cp:coreProperties>
</file>